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92B3-0C85-41F9-858A-583093825B5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0FB-E914-4483-9F1A-4FC219697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92B3-0C85-41F9-858A-583093825B5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0FB-E914-4483-9F1A-4FC219697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92B3-0C85-41F9-858A-583093825B5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0FB-E914-4483-9F1A-4FC219697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92B3-0C85-41F9-858A-583093825B5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0FB-E914-4483-9F1A-4FC219697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92B3-0C85-41F9-858A-583093825B5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0FB-E914-4483-9F1A-4FC219697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92B3-0C85-41F9-858A-583093825B5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0FB-E914-4483-9F1A-4FC2196978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92B3-0C85-41F9-858A-583093825B5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0FB-E914-4483-9F1A-4FC219697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92B3-0C85-41F9-858A-583093825B5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0FB-E914-4483-9F1A-4FC219697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92B3-0C85-41F9-858A-583093825B5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0FB-E914-4483-9F1A-4FC219697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92B3-0C85-41F9-858A-583093825B5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14A0FB-E914-4483-9F1A-4FC219697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92B3-0C85-41F9-858A-583093825B5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0FB-E914-4483-9F1A-4FC219697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DFD92B3-0C85-41F9-858A-583093825B5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E14A0FB-E914-4483-9F1A-4FC2196978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Trade Barriers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0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20940" cy="54864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Vocabulary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47800"/>
            <a:ext cx="7520940" cy="32326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Trade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voluntary exchange of goods and services between people and  countries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6629400" cy="311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30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20940" cy="54864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Vocabulary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47800"/>
            <a:ext cx="7520940" cy="32326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Imports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goods/products bought from other countries</a:t>
            </a:r>
          </a:p>
          <a:p>
            <a:pPr marL="0" indent="0"/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Exports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goods made in your country but sold to other countries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1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20940" cy="54864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Vocabulary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47800"/>
            <a:ext cx="7520940" cy="32326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Trade Barriers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ways that a country controls, limits, or prevents trade with other countries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02" y="2895600"/>
            <a:ext cx="49339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39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Tariff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384227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 tax on imports (products from other countries)</a:t>
            </a:r>
          </a:p>
          <a:p>
            <a:pPr algn="ctr"/>
            <a:endParaRPr lang="en-US" sz="8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Used to…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Limit trade with other countries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Help businesses in their country by increasing the prices of products imported from foreign countries</a:t>
            </a:r>
          </a:p>
          <a:p>
            <a:pPr lvl="2" algn="ctr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The tax increases the price so companies don’t lose $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385209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62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5" y="304800"/>
            <a:ext cx="8300747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691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Quota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384227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 specific limit put on how much of a good or product can be imported from another country in a specific amount of time</a:t>
            </a:r>
          </a:p>
          <a:p>
            <a:pPr algn="ctr"/>
            <a:endParaRPr lang="en-US" sz="3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Used to…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Protect businesses in your own country</a:t>
            </a:r>
          </a:p>
          <a:p>
            <a:pPr lvl="3" algn="ctr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Country A’s economy relies on farming and selling Sugar Cane….but Country B is now selling Sugar cane to Country A and Country A’s businesses are suffering.  To help their domestic companies, Country A’s government places a quota on how much Sugar Cane can be imported from Country B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7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0" y="533400"/>
            <a:ext cx="858193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58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sz="4000" b="1" u="sng" dirty="0" err="1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EMbargo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384227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Government order stopping trade with another country.</a:t>
            </a:r>
          </a:p>
          <a:p>
            <a:pPr algn="ctr"/>
            <a:endParaRPr lang="en-US" sz="3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Used to…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Put financial pressure on another country that your country does not agree with or approve of</a:t>
            </a:r>
          </a:p>
          <a:p>
            <a:pPr lvl="3" algn="ctr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Example: The United States put an embargo on Cuba, because they had a Communist government the US did not agree with.  The US hoped it would force Cuba to change to a Democracy</a:t>
            </a:r>
          </a:p>
          <a:p>
            <a:pPr lvl="3" algn="ctr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marL="466344" lvl="3" indent="0" algn="ctr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Embargos are not successful if the country it is placed on still has other trade partners</a:t>
            </a:r>
          </a:p>
          <a:p>
            <a:pPr marL="466344" lvl="3" indent="0" algn="ctr">
              <a:buNone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04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</TotalTime>
  <Words>263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Trade Barriers</vt:lpstr>
      <vt:lpstr>Vocabulary</vt:lpstr>
      <vt:lpstr>Vocabulary</vt:lpstr>
      <vt:lpstr>Vocabulary</vt:lpstr>
      <vt:lpstr>Tariff</vt:lpstr>
      <vt:lpstr>PowerPoint Presentation</vt:lpstr>
      <vt:lpstr>Quota</vt:lpstr>
      <vt:lpstr>PowerPoint Presentation</vt:lpstr>
      <vt:lpstr>EMbargo</vt:lpstr>
      <vt:lpstr>PowerPoint Presentation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Barriers</dc:title>
  <dc:creator>Windows User</dc:creator>
  <cp:lastModifiedBy>Windows User</cp:lastModifiedBy>
  <cp:revision>3</cp:revision>
  <dcterms:created xsi:type="dcterms:W3CDTF">2016-02-29T21:50:29Z</dcterms:created>
  <dcterms:modified xsi:type="dcterms:W3CDTF">2016-02-29T22:12:35Z</dcterms:modified>
</cp:coreProperties>
</file>