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41" d="100"/>
          <a:sy n="41" d="100"/>
        </p:scale>
        <p:origin x="5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latin typeface="Kristen ITC" panose="03050502040202030202" pitchFamily="66" charset="0"/>
              </a:rPr>
              <a:t>Map Skills</a:t>
            </a:r>
            <a:endParaRPr lang="en-US" sz="9600" dirty="0">
              <a:latin typeface="Kristen ITC" panose="0305050204020203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Kristen ITC" panose="03050502040202030202" pitchFamily="66" charset="0"/>
              </a:rPr>
              <a:t>What is a map? What important elements are on a map?</a:t>
            </a:r>
            <a:endParaRPr lang="en-US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2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409759"/>
            <a:ext cx="10554574" cy="363651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67" y="932413"/>
            <a:ext cx="5786733" cy="5113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5" y="932413"/>
            <a:ext cx="6232563" cy="51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764428"/>
            <a:ext cx="10571998" cy="970450"/>
          </a:xfrm>
        </p:spPr>
        <p:txBody>
          <a:bodyPr/>
          <a:lstStyle/>
          <a:p>
            <a:pPr algn="ctr"/>
            <a:r>
              <a:rPr lang="en-US" sz="4800" dirty="0" smtClean="0">
                <a:latin typeface="Kristen ITC" panose="03050502040202030202" pitchFamily="66" charset="0"/>
              </a:rPr>
              <a:t>The Coordinate System:</a:t>
            </a:r>
            <a:br>
              <a:rPr lang="en-US" sz="4800" dirty="0" smtClean="0">
                <a:latin typeface="Kristen ITC" panose="03050502040202030202" pitchFamily="66" charset="0"/>
              </a:rPr>
            </a:br>
            <a:r>
              <a:rPr lang="en-US" sz="4800" dirty="0" smtClean="0">
                <a:latin typeface="Kristen ITC" panose="03050502040202030202" pitchFamily="66" charset="0"/>
              </a:rPr>
              <a:t>Longitude &amp; Latitude</a:t>
            </a:r>
            <a:endParaRPr lang="en-US" sz="48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36" y="2071396"/>
            <a:ext cx="11914464" cy="2743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Kristen ITC" panose="03050502040202030202" pitchFamily="66" charset="0"/>
              </a:rPr>
              <a:t>Coordinate System: on a map, imaginary lines create a system to determine an absolute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location</a:t>
            </a:r>
            <a:r>
              <a:rPr lang="en-US" sz="3200" dirty="0" smtClean="0">
                <a:latin typeface="Kristen ITC" panose="03050502040202030202" pitchFamily="66" charset="0"/>
              </a:rPr>
              <a:t> of any place on Earth</a:t>
            </a:r>
            <a:endParaRPr lang="en-US" sz="3200" dirty="0"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36" y="3881535"/>
            <a:ext cx="5238750" cy="27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3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764428"/>
            <a:ext cx="10571998" cy="970450"/>
          </a:xfrm>
        </p:spPr>
        <p:txBody>
          <a:bodyPr/>
          <a:lstStyle/>
          <a:p>
            <a:pPr algn="ctr"/>
            <a:r>
              <a:rPr lang="en-US" sz="4800" dirty="0" smtClean="0">
                <a:latin typeface="Kristen ITC" panose="03050502040202030202" pitchFamily="66" charset="0"/>
              </a:rPr>
              <a:t>The Coordinate System:</a:t>
            </a:r>
            <a:br>
              <a:rPr lang="en-US" sz="4800" dirty="0" smtClean="0">
                <a:latin typeface="Kristen ITC" panose="03050502040202030202" pitchFamily="66" charset="0"/>
              </a:rPr>
            </a:br>
            <a:r>
              <a:rPr lang="en-US" sz="4800" dirty="0" smtClean="0">
                <a:latin typeface="Kristen ITC" panose="03050502040202030202" pitchFamily="66" charset="0"/>
              </a:rPr>
              <a:t>Longitude &amp; Latitude</a:t>
            </a:r>
            <a:endParaRPr lang="en-US" sz="48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36" y="2071396"/>
            <a:ext cx="6160586" cy="478660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Latitude</a:t>
            </a:r>
            <a:r>
              <a:rPr lang="en-US" sz="3200" dirty="0" smtClean="0">
                <a:latin typeface="Kristen ITC" panose="03050502040202030202" pitchFamily="66" charset="0"/>
              </a:rPr>
              <a:t>: imaginary lines that run from East to West</a:t>
            </a:r>
          </a:p>
          <a:p>
            <a:pPr lvl="1"/>
            <a:r>
              <a:rPr lang="en-US" sz="3000" dirty="0" smtClean="0">
                <a:latin typeface="Kristen ITC" panose="03050502040202030202" pitchFamily="66" charset="0"/>
              </a:rPr>
              <a:t>They measure degrees North and South of the Equator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Equator: line at 0 degrees Latitude</a:t>
            </a:r>
          </a:p>
          <a:p>
            <a:pPr lvl="1"/>
            <a:r>
              <a:rPr lang="en-US" sz="3000" dirty="0" smtClean="0">
                <a:latin typeface="Kristen ITC" panose="03050502040202030202" pitchFamily="66" charset="0"/>
              </a:rPr>
              <a:t>Divides the earth into Northern and Southern Hemispheres</a:t>
            </a:r>
            <a:endParaRPr lang="en-US" sz="3000" dirty="0">
              <a:latin typeface="Kristen ITC" panose="0305050204020203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21" y="2521403"/>
            <a:ext cx="5721331" cy="32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9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764428"/>
            <a:ext cx="10571998" cy="970450"/>
          </a:xfrm>
        </p:spPr>
        <p:txBody>
          <a:bodyPr/>
          <a:lstStyle/>
          <a:p>
            <a:pPr algn="ctr"/>
            <a:r>
              <a:rPr lang="en-US" sz="4800" dirty="0" smtClean="0">
                <a:latin typeface="Kristen ITC" panose="03050502040202030202" pitchFamily="66" charset="0"/>
              </a:rPr>
              <a:t>The Coordinate System:</a:t>
            </a:r>
            <a:br>
              <a:rPr lang="en-US" sz="4800" dirty="0" smtClean="0">
                <a:latin typeface="Kristen ITC" panose="03050502040202030202" pitchFamily="66" charset="0"/>
              </a:rPr>
            </a:br>
            <a:r>
              <a:rPr lang="en-US" sz="4800" dirty="0" smtClean="0">
                <a:latin typeface="Kristen ITC" panose="03050502040202030202" pitchFamily="66" charset="0"/>
              </a:rPr>
              <a:t>Longitude &amp; Latitude</a:t>
            </a:r>
            <a:endParaRPr lang="en-US" sz="48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36" y="2071396"/>
            <a:ext cx="6160586" cy="478660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Longitude</a:t>
            </a:r>
            <a:r>
              <a:rPr lang="en-US" sz="3200" dirty="0" smtClean="0">
                <a:latin typeface="Kristen ITC" panose="03050502040202030202" pitchFamily="66" charset="0"/>
              </a:rPr>
              <a:t>: imaginary lines that run from North to South</a:t>
            </a:r>
          </a:p>
          <a:p>
            <a:pPr lvl="1"/>
            <a:r>
              <a:rPr lang="en-US" sz="3000" dirty="0" smtClean="0">
                <a:latin typeface="Kristen ITC" panose="03050502040202030202" pitchFamily="66" charset="0"/>
              </a:rPr>
              <a:t>They measure degrees East and West of the Prime Meridian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Prime Meridian: line at 0 degrees Longitude</a:t>
            </a:r>
          </a:p>
          <a:p>
            <a:pPr lvl="1"/>
            <a:r>
              <a:rPr lang="en-US" sz="3000" dirty="0" smtClean="0">
                <a:latin typeface="Kristen ITC" panose="03050502040202030202" pitchFamily="66" charset="0"/>
              </a:rPr>
              <a:t>Divides the earth into Eastern and Western Hemispheres</a:t>
            </a:r>
            <a:endParaRPr lang="en-US" sz="3000" dirty="0"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223" y="2312632"/>
            <a:ext cx="3633593" cy="42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0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80599"/>
            <a:ext cx="10563286" cy="62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1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u="sng" dirty="0" smtClean="0">
                <a:latin typeface="Kristen ITC" panose="03050502040202030202" pitchFamily="66" charset="0"/>
              </a:rPr>
              <a:t>Globes &amp; Maps</a:t>
            </a:r>
            <a:endParaRPr lang="en-US" sz="6600" u="sng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69" y="1959429"/>
            <a:ext cx="7597500" cy="47026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To learn about the Earth, there are 2 tools you can use… globes and </a:t>
            </a:r>
            <a:r>
              <a:rPr lang="en-US" sz="28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maps</a:t>
            </a:r>
            <a:r>
              <a:rPr lang="en-US" sz="2800" dirty="0" smtClean="0">
                <a:latin typeface="Kristen ITC" panose="03050502040202030202" pitchFamily="66" charset="0"/>
              </a:rPr>
              <a:t>!</a:t>
            </a:r>
          </a:p>
          <a:p>
            <a:pPr lvl="1"/>
            <a:r>
              <a:rPr lang="en-US" sz="2400" dirty="0" smtClean="0">
                <a:latin typeface="Kristen ITC" panose="03050502040202030202" pitchFamily="66" charset="0"/>
              </a:rPr>
              <a:t>A globe is a model of the planet </a:t>
            </a:r>
            <a:r>
              <a:rPr lang="en-US" sz="24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Earth</a:t>
            </a:r>
            <a:r>
              <a:rPr lang="en-US" sz="2400" dirty="0" smtClean="0">
                <a:latin typeface="Kristen ITC" panose="03050502040202030202" pitchFamily="66" charset="0"/>
              </a:rPr>
              <a:t> as if you were seeing it from outer space</a:t>
            </a:r>
          </a:p>
          <a:p>
            <a:pPr lvl="2"/>
            <a:r>
              <a:rPr lang="en-US" sz="2000" dirty="0" smtClean="0">
                <a:latin typeface="Kristen ITC" panose="03050502040202030202" pitchFamily="66" charset="0"/>
              </a:rPr>
              <a:t>A globe is </a:t>
            </a:r>
            <a:r>
              <a:rPr lang="en-US" sz="20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round</a:t>
            </a:r>
            <a:r>
              <a:rPr lang="en-US" sz="2000" dirty="0" smtClean="0">
                <a:latin typeface="Kristen ITC" panose="03050502040202030202" pitchFamily="66" charset="0"/>
              </a:rPr>
              <a:t> and shows the continents and oceans</a:t>
            </a:r>
          </a:p>
          <a:p>
            <a:pPr lvl="1"/>
            <a:r>
              <a:rPr lang="en-US" sz="2400" dirty="0" smtClean="0">
                <a:latin typeface="Kristen ITC" panose="03050502040202030202" pitchFamily="66" charset="0"/>
              </a:rPr>
              <a:t>A map is a model of the Earth or a specific place on the Earth shown on a flat surface</a:t>
            </a:r>
          </a:p>
          <a:p>
            <a:pPr lvl="2"/>
            <a:r>
              <a:rPr lang="en-US" sz="2000" dirty="0" smtClean="0">
                <a:latin typeface="Kristen ITC" panose="03050502040202030202" pitchFamily="66" charset="0"/>
              </a:rPr>
              <a:t>Maps are useful because you can carry them with you!</a:t>
            </a:r>
          </a:p>
          <a:p>
            <a:pPr lvl="2"/>
            <a:r>
              <a:rPr lang="en-US" sz="2000" dirty="0" smtClean="0">
                <a:latin typeface="Kristen ITC" panose="03050502040202030202" pitchFamily="66" charset="0"/>
              </a:rPr>
              <a:t>Cartographer: a person who makes </a:t>
            </a:r>
            <a:r>
              <a:rPr lang="en-US" sz="20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maps</a:t>
            </a:r>
            <a:endParaRPr lang="en-US" sz="2000" b="1" u="sng" dirty="0">
              <a:solidFill>
                <a:srgbClr val="0070C0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36" y="2222287"/>
            <a:ext cx="3261962" cy="42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6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u="sng" dirty="0" smtClean="0">
                <a:latin typeface="Kristen ITC" panose="03050502040202030202" pitchFamily="66" charset="0"/>
              </a:rPr>
              <a:t>Elements of a Map</a:t>
            </a:r>
            <a:endParaRPr lang="en-US" sz="6000" u="sng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Kristen ITC" panose="03050502040202030202" pitchFamily="66" charset="0"/>
              </a:rPr>
              <a:t>Every map has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5</a:t>
            </a:r>
            <a:r>
              <a:rPr lang="en-US" sz="3200" dirty="0" smtClean="0">
                <a:latin typeface="Kristen ITC" panose="03050502040202030202" pitchFamily="66" charset="0"/>
              </a:rPr>
              <a:t> important elements…</a:t>
            </a:r>
          </a:p>
          <a:p>
            <a:pPr lvl="1"/>
            <a:r>
              <a:rPr lang="en-US" sz="28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Title</a:t>
            </a:r>
            <a:r>
              <a:rPr lang="en-US" sz="2800" dirty="0" smtClean="0">
                <a:latin typeface="Kristen ITC" panose="03050502040202030202" pitchFamily="66" charset="0"/>
              </a:rPr>
              <a:t> (tells you exactly what the map is showing!)</a:t>
            </a: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Legend/Key</a:t>
            </a: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Compass Rose</a:t>
            </a: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Scale</a:t>
            </a: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Inset map</a:t>
            </a:r>
            <a:endParaRPr lang="en-US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2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951040"/>
            <a:ext cx="10571998" cy="970450"/>
          </a:xfrm>
        </p:spPr>
        <p:txBody>
          <a:bodyPr/>
          <a:lstStyle/>
          <a:p>
            <a:pPr algn="ctr"/>
            <a:r>
              <a:rPr lang="en-US" sz="6000" dirty="0" smtClean="0">
                <a:latin typeface="Kristen ITC" panose="03050502040202030202" pitchFamily="66" charset="0"/>
              </a:rPr>
              <a:t>Elements of a Map:</a:t>
            </a:r>
            <a:br>
              <a:rPr lang="en-US" sz="6000" dirty="0" smtClean="0">
                <a:latin typeface="Kristen ITC" panose="03050502040202030202" pitchFamily="66" charset="0"/>
              </a:rPr>
            </a:br>
            <a:r>
              <a:rPr lang="en-US" sz="6000" dirty="0" smtClean="0">
                <a:latin typeface="Kristen ITC" panose="03050502040202030202" pitchFamily="66" charset="0"/>
              </a:rPr>
              <a:t>Map Key</a:t>
            </a:r>
            <a:endParaRPr lang="en-US" sz="60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7642"/>
            <a:ext cx="6923314" cy="47103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Kristen ITC" panose="03050502040202030202" pitchFamily="66" charset="0"/>
              </a:rPr>
              <a:t>Map Key or Legend: explains what certain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symbols</a:t>
            </a:r>
            <a:r>
              <a:rPr lang="en-US" sz="3200" dirty="0" smtClean="0">
                <a:latin typeface="Kristen ITC" panose="03050502040202030202" pitchFamily="66" charset="0"/>
              </a:rPr>
              <a:t>, dots, or colors on a map mean</a:t>
            </a: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For example, a star somewhere usually means it is a capital city (Atlanta in Georgia)</a:t>
            </a:r>
          </a:p>
          <a:p>
            <a:pPr lvl="2"/>
            <a:r>
              <a:rPr lang="en-US" sz="2400" dirty="0" smtClean="0">
                <a:latin typeface="Kristen ITC" panose="03050502040202030202" pitchFamily="66" charset="0"/>
              </a:rPr>
              <a:t>Or, a blue line may represent a river</a:t>
            </a:r>
            <a:endParaRPr lang="en-US" sz="2400" dirty="0"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444" y="951040"/>
            <a:ext cx="2716382" cy="60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951040"/>
            <a:ext cx="10571998" cy="970450"/>
          </a:xfrm>
        </p:spPr>
        <p:txBody>
          <a:bodyPr/>
          <a:lstStyle/>
          <a:p>
            <a:pPr algn="ctr"/>
            <a:r>
              <a:rPr lang="en-US" sz="6000" dirty="0" smtClean="0">
                <a:latin typeface="Kristen ITC" panose="03050502040202030202" pitchFamily="66" charset="0"/>
              </a:rPr>
              <a:t>Elements of a Map:</a:t>
            </a:r>
            <a:br>
              <a:rPr lang="en-US" sz="6000" dirty="0" smtClean="0">
                <a:latin typeface="Kristen ITC" panose="03050502040202030202" pitchFamily="66" charset="0"/>
              </a:rPr>
            </a:br>
            <a:r>
              <a:rPr lang="en-US" sz="6000" dirty="0" smtClean="0">
                <a:latin typeface="Kristen ITC" panose="03050502040202030202" pitchFamily="66" charset="0"/>
              </a:rPr>
              <a:t>Compass Rose</a:t>
            </a:r>
            <a:endParaRPr lang="en-US" sz="60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7642"/>
            <a:ext cx="6923314" cy="471035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Kristen ITC" panose="03050502040202030202" pitchFamily="66" charset="0"/>
              </a:rPr>
              <a:t>Compass Rose: a figure on a map that shows the cardinal directions (North, East, South, West)</a:t>
            </a:r>
          </a:p>
          <a:p>
            <a:pPr lvl="1"/>
            <a:r>
              <a:rPr lang="en-US" sz="24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North</a:t>
            </a:r>
          </a:p>
          <a:p>
            <a:pPr lvl="1"/>
            <a:r>
              <a:rPr lang="en-US" sz="2400" dirty="0" smtClean="0">
                <a:latin typeface="Kristen ITC" panose="03050502040202030202" pitchFamily="66" charset="0"/>
              </a:rPr>
              <a:t>East</a:t>
            </a:r>
          </a:p>
          <a:p>
            <a:pPr lvl="1"/>
            <a:r>
              <a:rPr lang="en-US" sz="24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South</a:t>
            </a:r>
          </a:p>
          <a:p>
            <a:pPr lvl="1"/>
            <a:r>
              <a:rPr lang="en-US" sz="2400" dirty="0" smtClean="0">
                <a:latin typeface="Kristen ITC" panose="03050502040202030202" pitchFamily="66" charset="0"/>
              </a:rPr>
              <a:t>West</a:t>
            </a:r>
            <a:endParaRPr lang="en-US" sz="2400" dirty="0">
              <a:latin typeface="Kristen ITC" panose="0305050204020203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999" y="2419739"/>
            <a:ext cx="3648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6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951040"/>
            <a:ext cx="10571998" cy="970450"/>
          </a:xfrm>
        </p:spPr>
        <p:txBody>
          <a:bodyPr/>
          <a:lstStyle/>
          <a:p>
            <a:pPr algn="ctr"/>
            <a:r>
              <a:rPr lang="en-US" sz="6000" dirty="0" smtClean="0">
                <a:latin typeface="Kristen ITC" panose="03050502040202030202" pitchFamily="66" charset="0"/>
              </a:rPr>
              <a:t>Elements of a Map:</a:t>
            </a:r>
            <a:br>
              <a:rPr lang="en-US" sz="6000" dirty="0" smtClean="0">
                <a:latin typeface="Kristen ITC" panose="03050502040202030202" pitchFamily="66" charset="0"/>
              </a:rPr>
            </a:br>
            <a:r>
              <a:rPr lang="en-US" sz="6000" dirty="0" smtClean="0">
                <a:latin typeface="Kristen ITC" panose="03050502040202030202" pitchFamily="66" charset="0"/>
              </a:rPr>
              <a:t>Map Scale</a:t>
            </a:r>
            <a:endParaRPr lang="en-US" sz="60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7642"/>
            <a:ext cx="6923314" cy="471035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Kristen ITC" panose="03050502040202030202" pitchFamily="66" charset="0"/>
              </a:rPr>
              <a:t>Map Scale: part of the map used to show the relationship of a distance on the map to the </a:t>
            </a:r>
            <a:r>
              <a:rPr lang="en-US" sz="36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distance</a:t>
            </a:r>
            <a:r>
              <a:rPr lang="en-US" sz="3600" dirty="0" smtClean="0">
                <a:latin typeface="Kristen ITC" panose="03050502040202030202" pitchFamily="66" charset="0"/>
              </a:rPr>
              <a:t> in real life</a:t>
            </a:r>
          </a:p>
          <a:p>
            <a:pPr lvl="1"/>
            <a:r>
              <a:rPr lang="en-US" sz="2200" dirty="0" smtClean="0">
                <a:latin typeface="Kristen ITC" panose="03050502040202030202" pitchFamily="66" charset="0"/>
              </a:rPr>
              <a:t>Example: 1 inch on the map = 100 miles on the Earth</a:t>
            </a:r>
            <a:endParaRPr lang="en-US" sz="2200" dirty="0"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2760986"/>
            <a:ext cx="50768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8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Kristen ITC" panose="03050502040202030202" pitchFamily="66" charset="0"/>
              </a:rPr>
              <a:t>Different types of maps…</a:t>
            </a:r>
            <a:endParaRPr lang="en-US" sz="60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2222287"/>
            <a:ext cx="12061371" cy="429048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Kristen ITC" panose="03050502040202030202" pitchFamily="66" charset="0"/>
              </a:rPr>
              <a:t>Cartographer: a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person</a:t>
            </a:r>
            <a:r>
              <a:rPr lang="en-US" sz="3200" dirty="0" smtClean="0">
                <a:latin typeface="Kristen ITC" panose="03050502040202030202" pitchFamily="66" charset="0"/>
              </a:rPr>
              <a:t> who makes maps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All maps show certain places, BUT there are lots of different types of maps!</a:t>
            </a: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Some maps may show only the borders between countries…other will locate different physical features</a:t>
            </a:r>
          </a:p>
          <a:p>
            <a:pPr lvl="2"/>
            <a:r>
              <a:rPr lang="en-US" sz="2400" dirty="0" smtClean="0">
                <a:latin typeface="Kristen ITC" panose="03050502040202030202" pitchFamily="66" charset="0"/>
              </a:rPr>
              <a:t>Other maps show particular information like population, climate, or vegetation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Two types of maps we will study are </a:t>
            </a:r>
            <a:r>
              <a:rPr lang="en-US" sz="28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Physical</a:t>
            </a:r>
            <a:r>
              <a:rPr lang="en-US" sz="2800" dirty="0" smtClean="0">
                <a:latin typeface="Kristen ITC" panose="03050502040202030202" pitchFamily="66" charset="0"/>
              </a:rPr>
              <a:t> Maps and Political Maps</a:t>
            </a:r>
            <a:endParaRPr lang="en-US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8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u="sng" dirty="0" smtClean="0">
                <a:latin typeface="Kristen ITC" panose="03050502040202030202" pitchFamily="66" charset="0"/>
              </a:rPr>
              <a:t>Political Maps</a:t>
            </a:r>
            <a:endParaRPr lang="en-US" sz="6600" u="sng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75" y="2222287"/>
            <a:ext cx="6365860" cy="443977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A Political Map is a map that shows the </a:t>
            </a:r>
            <a:r>
              <a:rPr lang="en-US" sz="28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borders</a:t>
            </a:r>
            <a:r>
              <a:rPr lang="en-US" sz="2800" dirty="0" smtClean="0">
                <a:latin typeface="Kristen ITC" panose="03050502040202030202" pitchFamily="66" charset="0"/>
              </a:rPr>
              <a:t> between countries</a:t>
            </a:r>
          </a:p>
          <a:p>
            <a:pPr lvl="1"/>
            <a:r>
              <a:rPr lang="en-US" sz="2400" dirty="0" smtClean="0">
                <a:latin typeface="Kristen ITC" panose="03050502040202030202" pitchFamily="66" charset="0"/>
              </a:rPr>
              <a:t>They also show the locations of continents, countries, </a:t>
            </a:r>
            <a:r>
              <a:rPr lang="en-US" sz="24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states</a:t>
            </a:r>
            <a:r>
              <a:rPr lang="en-US" sz="2400" dirty="0" smtClean="0">
                <a:latin typeface="Kristen ITC" panose="03050502040202030202" pitchFamily="66" charset="0"/>
              </a:rPr>
              <a:t>, cities, and towns.</a:t>
            </a:r>
          </a:p>
          <a:p>
            <a:pPr lvl="1"/>
            <a:endParaRPr lang="en-US" sz="2400" dirty="0">
              <a:latin typeface="Kristen ITC" panose="03050502040202030202" pitchFamily="66" charset="0"/>
            </a:endParaRPr>
          </a:p>
          <a:p>
            <a:pPr lvl="1"/>
            <a:r>
              <a:rPr lang="en-US" sz="2400" dirty="0" smtClean="0">
                <a:latin typeface="Kristen ITC" panose="03050502040202030202" pitchFamily="66" charset="0"/>
              </a:rPr>
              <a:t>Political Maps show features created by humans, not nature!</a:t>
            </a:r>
            <a:endParaRPr lang="en-US" sz="2400" dirty="0"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35" y="2222287"/>
            <a:ext cx="5324669" cy="42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2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u="sng" dirty="0" smtClean="0">
                <a:latin typeface="Kristen ITC" panose="03050502040202030202" pitchFamily="66" charset="0"/>
              </a:rPr>
              <a:t>Physical Maps</a:t>
            </a:r>
            <a:endParaRPr lang="en-US" sz="6600" u="sng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75" y="2222287"/>
            <a:ext cx="6365860" cy="44397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Kristen ITC" panose="03050502040202030202" pitchFamily="66" charset="0"/>
              </a:rPr>
              <a:t>A Physical Map shows different physical features or </a:t>
            </a:r>
            <a:r>
              <a:rPr lang="en-US" sz="32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landforms</a:t>
            </a:r>
          </a:p>
          <a:p>
            <a:pPr lvl="1"/>
            <a:r>
              <a:rPr lang="en-US" sz="2800" b="1" u="sng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Mountains</a:t>
            </a:r>
            <a:r>
              <a:rPr lang="en-US" sz="2800" dirty="0" smtClean="0">
                <a:latin typeface="Kristen ITC" panose="03050502040202030202" pitchFamily="66" charset="0"/>
              </a:rPr>
              <a:t>, rivers, oceans, forests, deserts, lakes, etc.</a:t>
            </a:r>
          </a:p>
          <a:p>
            <a:pPr lvl="1"/>
            <a:endParaRPr lang="en-US" sz="2800" dirty="0">
              <a:latin typeface="Kristen ITC" panose="03050502040202030202" pitchFamily="66" charset="0"/>
            </a:endParaRPr>
          </a:p>
          <a:p>
            <a:pPr lvl="1"/>
            <a:r>
              <a:rPr lang="en-US" sz="2800" dirty="0" smtClean="0">
                <a:latin typeface="Kristen ITC" panose="03050502040202030202" pitchFamily="66" charset="0"/>
              </a:rPr>
              <a:t>Physical Maps show features created mainly by nature!</a:t>
            </a:r>
            <a:endParaRPr lang="en-US" sz="2800" dirty="0">
              <a:latin typeface="Kristen ITC" panose="0305050204020203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586" y="2078394"/>
            <a:ext cx="49149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5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5640</TotalTime>
  <Words>500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Kristen ITC</vt:lpstr>
      <vt:lpstr>Wingdings 2</vt:lpstr>
      <vt:lpstr>Quotable</vt:lpstr>
      <vt:lpstr>Map Skills</vt:lpstr>
      <vt:lpstr>Globes &amp; Maps</vt:lpstr>
      <vt:lpstr>Elements of a Map</vt:lpstr>
      <vt:lpstr>Elements of a Map: Map Key</vt:lpstr>
      <vt:lpstr>Elements of a Map: Compass Rose</vt:lpstr>
      <vt:lpstr>Elements of a Map: Map Scale</vt:lpstr>
      <vt:lpstr>Different types of maps…</vt:lpstr>
      <vt:lpstr>Political Maps</vt:lpstr>
      <vt:lpstr>Physical Maps</vt:lpstr>
      <vt:lpstr>PowerPoint Presentation</vt:lpstr>
      <vt:lpstr>The Coordinate System: Longitude &amp; Latitude</vt:lpstr>
      <vt:lpstr>The Coordinate System: Longitude &amp; Latitude</vt:lpstr>
      <vt:lpstr>The Coordinate System: Longitude &amp; Latitude</vt:lpstr>
      <vt:lpstr>PowerPoint Presentation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Skills</dc:title>
  <dc:creator>Katie Chester</dc:creator>
  <cp:lastModifiedBy>Katie Chester</cp:lastModifiedBy>
  <cp:revision>9</cp:revision>
  <dcterms:created xsi:type="dcterms:W3CDTF">2016-08-04T18:27:48Z</dcterms:created>
  <dcterms:modified xsi:type="dcterms:W3CDTF">2016-08-08T16:27:55Z</dcterms:modified>
</cp:coreProperties>
</file>