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8EAF-A8E4-4988-B677-1EFF8CFE0AB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505-63F2-4B85-AB36-BEA98DE05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8EAF-A8E4-4988-B677-1EFF8CFE0AB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505-63F2-4B85-AB36-BEA98DE05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8EAF-A8E4-4988-B677-1EFF8CFE0AB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505-63F2-4B85-AB36-BEA98DE05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8EAF-A8E4-4988-B677-1EFF8CFE0AB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505-63F2-4B85-AB36-BEA98DE05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8EAF-A8E4-4988-B677-1EFF8CFE0AB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505-63F2-4B85-AB36-BEA98DE05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8EAF-A8E4-4988-B677-1EFF8CFE0AB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505-63F2-4B85-AB36-BEA98DE058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8EAF-A8E4-4988-B677-1EFF8CFE0AB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505-63F2-4B85-AB36-BEA98DE05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8EAF-A8E4-4988-B677-1EFF8CFE0AB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505-63F2-4B85-AB36-BEA98DE05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8EAF-A8E4-4988-B677-1EFF8CFE0AB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505-63F2-4B85-AB36-BEA98DE05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8EAF-A8E4-4988-B677-1EFF8CFE0AB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09B505-63F2-4B85-AB36-BEA98DE05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8EAF-A8E4-4988-B677-1EFF8CFE0AB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B505-63F2-4B85-AB36-BEA98DE05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A618EAF-A8E4-4988-B677-1EFF8CFE0AB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309B505-63F2-4B85-AB36-BEA98DE058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78502" y="1782227"/>
            <a:ext cx="5806610" cy="1204306"/>
          </a:xfrm>
        </p:spPr>
        <p:txBody>
          <a:bodyPr/>
          <a:lstStyle/>
          <a:p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Introduction to Government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11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520940" cy="54864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Types of Government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5029200" cy="4309572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Democracy</a:t>
            </a:r>
          </a:p>
          <a:p>
            <a:endParaRPr lang="en-US" sz="2000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Two types of Democracies</a:t>
            </a:r>
            <a:endParaRPr lang="en-US" sz="1800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1"/>
            <a:r>
              <a:rPr lang="en-US" sz="2000" b="1" u="sng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Presidential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 Democracies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: citizens directly elect both representatives and the country’s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leader</a:t>
            </a:r>
          </a:p>
          <a:p>
            <a:pPr lvl="1"/>
            <a:endParaRPr lang="en-US" sz="1800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1"/>
            <a:r>
              <a:rPr lang="en-US" sz="2000" b="1" u="sng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Parliamentary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 Democracies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: citizens elect representatives and the representatives elect the country’s leader</a:t>
            </a:r>
            <a:endParaRPr lang="en-US" sz="1800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endParaRPr lang="en-US" sz="2800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3370311" cy="223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990600"/>
            <a:ext cx="332300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97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What is Government?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A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government is a body with the authority to </a:t>
            </a:r>
            <a:r>
              <a:rPr lang="en-US" sz="2400" u="sng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make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 laws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, </a:t>
            </a:r>
            <a:r>
              <a:rPr lang="en-US" sz="2400" u="sng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enforce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 those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laws, and </a:t>
            </a:r>
            <a:r>
              <a:rPr lang="en-US" sz="2400" u="sng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interpret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 the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laws when disagreements begin</a:t>
            </a: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2590800"/>
            <a:ext cx="7900358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71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What is Government?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0628"/>
            <a:ext cx="8915400" cy="357984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Each country has to answer these questions: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How should the power be divided or distributed?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How are citizens going to be allowed to participate in the government?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 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We categorize or label the different governments in two ways…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sz="1800" u="sng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Systems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: How is the power </a:t>
            </a:r>
            <a:r>
              <a:rPr lang="en-US" sz="1800" u="sng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divided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?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2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Unitary, Confederation, and Federal Systems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sz="1800" u="sng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Types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: Who is allowed to </a:t>
            </a:r>
            <a:r>
              <a:rPr lang="en-US" sz="1800" u="sng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participate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?  How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are citizens allowed to participate?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2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Autocracy, Oligarchy, and Democracy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endParaRPr lang="en-US" sz="1800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7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Systems of Government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105400" cy="4114800"/>
          </a:xfrm>
        </p:spPr>
        <p:txBody>
          <a:bodyPr>
            <a:normAutofit lnSpcReduction="10000"/>
          </a:bodyPr>
          <a:lstStyle/>
          <a:p>
            <a:r>
              <a:rPr lang="en-US" sz="2000" u="sng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Unitary</a:t>
            </a:r>
            <a:endParaRPr lang="en-US" sz="1800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All power is given to </a:t>
            </a:r>
            <a:r>
              <a:rPr lang="en-US" sz="2000" u="sng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one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 level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of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government</a:t>
            </a:r>
          </a:p>
          <a:p>
            <a:pPr lvl="0"/>
            <a:endParaRPr lang="en-US" sz="900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1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National or </a:t>
            </a:r>
            <a:r>
              <a:rPr lang="en-US" sz="1800" u="sng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central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 government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2"/>
            <a:r>
              <a:rPr lang="en-US" sz="1800" u="sng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Constitution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 or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formal document lists all powers of the central government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only</a:t>
            </a:r>
          </a:p>
          <a:p>
            <a:pPr lvl="2"/>
            <a:endParaRPr lang="en-US" sz="800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1"/>
            <a:r>
              <a:rPr lang="en-US" sz="1800" u="sng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Central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 government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can give power to other levels of government but does not have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to</a:t>
            </a:r>
          </a:p>
          <a:p>
            <a:pPr lvl="1"/>
            <a:endParaRPr lang="en-US" sz="800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2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Central government can keep power and take it back whenever they want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endParaRPr lang="en-US" sz="1800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2999"/>
            <a:ext cx="3200400" cy="488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02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Systems of Government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876408" cy="4114800"/>
          </a:xfrm>
        </p:spPr>
        <p:txBody>
          <a:bodyPr>
            <a:normAutofit/>
          </a:bodyPr>
          <a:lstStyle/>
          <a:p>
            <a:r>
              <a:rPr lang="en-US" sz="1800" u="sng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Confederation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Loose </a:t>
            </a:r>
            <a:r>
              <a:rPr lang="en-US" sz="1800" u="sng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alliance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 of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voluntary members (states, </a:t>
            </a:r>
            <a:r>
              <a:rPr lang="en-US" sz="1800" u="sng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countries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, or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communities)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1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Come together to support each other and work on problems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All participants are voluntary, </a:t>
            </a:r>
            <a:r>
              <a:rPr lang="en-US" sz="1800" u="sng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equal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 members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Each member participates in decision making and they all must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agree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1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Central government only makes decisions regarding them all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2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Members make decisions for their country by themselves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endParaRPr lang="en-US" sz="2000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15" y="1371600"/>
            <a:ext cx="5290009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95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Systems of Government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876408" cy="4114800"/>
          </a:xfrm>
        </p:spPr>
        <p:txBody>
          <a:bodyPr>
            <a:noAutofit/>
          </a:bodyPr>
          <a:lstStyle/>
          <a:p>
            <a:r>
              <a:rPr lang="en-US" sz="1800" u="sng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Federal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Power is divided between different </a:t>
            </a:r>
            <a:r>
              <a:rPr lang="en-US" sz="1800" u="sng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levels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 of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government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1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Central government does not have all the power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2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For example…in the United States, different powers and responsibilities are divided between central government, </a:t>
            </a:r>
            <a:r>
              <a:rPr lang="en-US" sz="1800" b="1" u="sng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state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 government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, and </a:t>
            </a:r>
            <a:r>
              <a:rPr lang="en-US" sz="1800" b="1" u="sng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local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 government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A document, like a Constitution, explains the rights of each level of government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37443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06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Types of Government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206240" cy="3928572"/>
          </a:xfrm>
        </p:spPr>
        <p:txBody>
          <a:bodyPr>
            <a:normAutofit/>
          </a:bodyPr>
          <a:lstStyle/>
          <a:p>
            <a:r>
              <a:rPr lang="en-US" sz="2000" u="sng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Autocracy</a:t>
            </a:r>
            <a:endParaRPr lang="en-US" sz="1800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Single ruler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with absolute/total power</a:t>
            </a:r>
            <a:endParaRPr lang="en-US" sz="1800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1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Dictator or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Absolute Monarch</a:t>
            </a:r>
            <a:endParaRPr lang="en-US" sz="1800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2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Monarch = King or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Queen</a:t>
            </a:r>
          </a:p>
          <a:p>
            <a:pPr marL="237744" lvl="2" indent="0">
              <a:buNone/>
            </a:pPr>
            <a:endParaRPr lang="en-US" sz="1800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Citizens have no participation in government or choosing leader</a:t>
            </a:r>
            <a:endParaRPr lang="en-US" sz="1800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1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Usually there aren’t elections or aren’t chooses in candidates</a:t>
            </a:r>
            <a:endParaRPr lang="en-US" sz="1800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endParaRPr lang="en-US" sz="2000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2653369" cy="466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4191000"/>
            <a:ext cx="34290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91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Types of Government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724400" cy="3928572"/>
          </a:xfrm>
        </p:spPr>
        <p:txBody>
          <a:bodyPr>
            <a:noAutofit/>
          </a:bodyPr>
          <a:lstStyle/>
          <a:p>
            <a:r>
              <a:rPr lang="en-US" sz="1800" u="sng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Oligarchy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Small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group of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people rule the country and participate in government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1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People in that group only have to answer to each other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1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No one outside of the small ruling group can be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elected</a:t>
            </a:r>
          </a:p>
          <a:p>
            <a:pPr lvl="1"/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Very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limited citizen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participation…only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members of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the small group can make decisions or participate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41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520940" cy="54864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Types of Government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5029200" cy="4309572"/>
          </a:xfrm>
        </p:spPr>
        <p:txBody>
          <a:bodyPr>
            <a:noAutofit/>
          </a:bodyPr>
          <a:lstStyle/>
          <a:p>
            <a:r>
              <a:rPr lang="en-US" sz="1800" u="sng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Democracy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Highest level of citizen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participation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Any citizen of the country can become the ruler or leader of the country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1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Must meet certain requirements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Citizens have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the power…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1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Most officials are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elected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1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Some issues are directly voted on by the citizens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1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Citizens must participate!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2"/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Vote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2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Pay taxes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pPr lvl="2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</a:rPr>
              <a:t>Take part in Jury Duty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  <a:p>
            <a:endParaRPr lang="en-US" sz="2800" dirty="0">
              <a:solidFill>
                <a:schemeClr val="accent4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1"/>
            <a:ext cx="3825240" cy="379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455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310</TotalTime>
  <Words>415</Words>
  <Application>Microsoft Office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Introduction to Government</vt:lpstr>
      <vt:lpstr>What is Government?</vt:lpstr>
      <vt:lpstr>What is Government?</vt:lpstr>
      <vt:lpstr>Systems of Government</vt:lpstr>
      <vt:lpstr>Systems of Government</vt:lpstr>
      <vt:lpstr>Systems of Government</vt:lpstr>
      <vt:lpstr>Types of Government</vt:lpstr>
      <vt:lpstr>Types of Government</vt:lpstr>
      <vt:lpstr>Types of Government</vt:lpstr>
      <vt:lpstr>Types of Government</vt:lpstr>
    </vt:vector>
  </TitlesOfParts>
  <Company>Gainesville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2016-01-25T16:10:42Z</dcterms:created>
  <dcterms:modified xsi:type="dcterms:W3CDTF">2016-01-25T21:21:09Z</dcterms:modified>
</cp:coreProperties>
</file>