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14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7A26E-2124-40E5-91E3-5D401D9B186D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3AA1-75D0-40E4-AF55-0C6F3F3F79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7A26E-2124-40E5-91E3-5D401D9B186D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3AA1-75D0-40E4-AF55-0C6F3F3F79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7A26E-2124-40E5-91E3-5D401D9B186D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3AA1-75D0-40E4-AF55-0C6F3F3F79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7A26E-2124-40E5-91E3-5D401D9B186D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3AA1-75D0-40E4-AF55-0C6F3F3F79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7A26E-2124-40E5-91E3-5D401D9B186D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3AA1-75D0-40E4-AF55-0C6F3F3F79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7A26E-2124-40E5-91E3-5D401D9B186D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3AA1-75D0-40E4-AF55-0C6F3F3F798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7A26E-2124-40E5-91E3-5D401D9B186D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3AA1-75D0-40E4-AF55-0C6F3F3F79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7A26E-2124-40E5-91E3-5D401D9B186D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3AA1-75D0-40E4-AF55-0C6F3F3F79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7A26E-2124-40E5-91E3-5D401D9B186D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3AA1-75D0-40E4-AF55-0C6F3F3F79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7A26E-2124-40E5-91E3-5D401D9B186D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283AA1-75D0-40E4-AF55-0C6F3F3F79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7A26E-2124-40E5-91E3-5D401D9B186D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3AA1-75D0-40E4-AF55-0C6F3F3F79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A87A26E-2124-40E5-91E3-5D401D9B186D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05283AA1-75D0-40E4-AF55-0C6F3F3F798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Introduction to Economics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0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273540" cy="548640"/>
          </a:xfrm>
        </p:spPr>
        <p:txBody>
          <a:bodyPr/>
          <a:lstStyle/>
          <a:p>
            <a:pPr algn="ctr"/>
            <a:r>
              <a:rPr lang="en-US" sz="4000" b="1" u="sng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Market Economy</a:t>
            </a:r>
            <a:endParaRPr lang="en-US" sz="4000" b="1" u="sng" dirty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5410200" cy="4191000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Market economics have both </a:t>
            </a:r>
            <a:r>
              <a:rPr lang="en-US" sz="1800" u="sng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benefits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 and problems…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Pros: customers buy what they want and </a:t>
            </a:r>
            <a:r>
              <a:rPr lang="en-US" sz="1800" u="sng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businesses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 are not controlled by the government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u="sng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Cons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: prices can be too </a:t>
            </a:r>
            <a:r>
              <a:rPr lang="en-US" sz="1800" u="sng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high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 or businesses frequently go out of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business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  <a:p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A Market Economy is also known as </a:t>
            </a:r>
            <a:r>
              <a:rPr lang="en-US" sz="1800" u="sng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Capitalism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, Free Enterprise, or Laissez-Faire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Capitalism: businesses and trade are completely controlled by private businesses (no government </a:t>
            </a:r>
            <a:r>
              <a:rPr lang="en-US" sz="1800" u="sng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control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477307"/>
            <a:ext cx="3448050" cy="1690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526408"/>
            <a:ext cx="3499828" cy="218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470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273540" cy="548640"/>
          </a:xfrm>
        </p:spPr>
        <p:txBody>
          <a:bodyPr/>
          <a:lstStyle/>
          <a:p>
            <a:pPr algn="ctr"/>
            <a:r>
              <a:rPr lang="en-US" sz="4000" b="1" u="sng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Mixed Economy</a:t>
            </a:r>
            <a:endParaRPr lang="en-US" sz="4000" b="1" u="sng" dirty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915400" cy="4038600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There are no pure command or market economic systems today.  All modern economies use parts of each and are called Mixed Economies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However, each Mixed economy will be different from each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other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Mixes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parts of both command and market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economies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In a pure market economy, the government would not be involved at all.</a:t>
            </a:r>
          </a:p>
          <a:p>
            <a:pPr lvl="0"/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In mixed economies, the governments make laws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to…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Protect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workers from unfair treatment or low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wages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Monopolies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(no competition) are prevented by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governments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If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only one company provides a service, prices go up</a:t>
            </a:r>
          </a:p>
        </p:txBody>
      </p:sp>
    </p:spTree>
    <p:extLst>
      <p:ext uri="{BB962C8B-B14F-4D97-AF65-F5344CB8AC3E}">
        <p14:creationId xmlns:p14="http://schemas.microsoft.com/office/powerpoint/2010/main" val="246198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0628"/>
            <a:ext cx="9144000" cy="3579849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Command Economy					    Market Economy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52400" y="2133600"/>
            <a:ext cx="876300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685800" y="2133600"/>
            <a:ext cx="304800" cy="1428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590800" y="2143125"/>
            <a:ext cx="304800" cy="1428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153400" y="2153602"/>
            <a:ext cx="304800" cy="1428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400800" y="2133600"/>
            <a:ext cx="304800" cy="1428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52400" y="2296477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Cuba		Venezuela			    Brazil	Canada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83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520940" cy="548640"/>
          </a:xfrm>
        </p:spPr>
        <p:txBody>
          <a:bodyPr/>
          <a:lstStyle/>
          <a:p>
            <a:pPr algn="ctr"/>
            <a:r>
              <a:rPr lang="en-US" sz="4000" b="1" u="sng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Economics</a:t>
            </a:r>
            <a:endParaRPr lang="en-US" sz="4000" b="1" u="sng" dirty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4953000" cy="4191000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No country has every resource it needs or wants…this is called “Scarcity”.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Scarcity: the </a:t>
            </a:r>
            <a:r>
              <a:rPr lang="en-US" sz="2000" u="sng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limited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 supply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of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something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Every country must decide how to distribute its resources to meet the needs of its people.  They do this with their economic system.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Economic System: the way a country produces, distributes, and trades its goods or resources</a:t>
            </a:r>
          </a:p>
          <a:p>
            <a:endParaRPr lang="en-US" sz="2000" dirty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560" y="914400"/>
            <a:ext cx="393192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104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520940" cy="548640"/>
          </a:xfrm>
        </p:spPr>
        <p:txBody>
          <a:bodyPr/>
          <a:lstStyle/>
          <a:p>
            <a:pPr algn="ctr"/>
            <a:r>
              <a:rPr lang="en-US" sz="4000" b="1" u="sng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Economics</a:t>
            </a:r>
            <a:endParaRPr lang="en-US" sz="4000" b="1" u="sng" dirty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4807267" cy="419100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Every economic system must answer 3 questions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:</a:t>
            </a:r>
          </a:p>
          <a:p>
            <a:endParaRPr lang="en-US" sz="1000" dirty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  <a:p>
            <a:pPr marL="516636" lvl="2" indent="-457200">
              <a:buFont typeface="+mj-lt"/>
              <a:buAutoNum type="arabicPeriod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What goods and services will be produced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?</a:t>
            </a:r>
          </a:p>
          <a:p>
            <a:pPr marL="516636" lvl="2" indent="-457200">
              <a:buFont typeface="+mj-lt"/>
              <a:buAutoNum type="arabicPeriod"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  <a:p>
            <a:pPr marL="516636" lvl="2" indent="-457200">
              <a:buFont typeface="+mj-lt"/>
              <a:buAutoNum type="arabicPeriod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How will the goods and services be produced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?</a:t>
            </a:r>
          </a:p>
          <a:p>
            <a:pPr marL="516636" lvl="2" indent="-457200">
              <a:buFont typeface="+mj-lt"/>
              <a:buAutoNum type="arabicPeriod"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  <a:p>
            <a:pPr marL="516636" lvl="2" indent="-457200">
              <a:buFont typeface="+mj-lt"/>
              <a:buAutoNum type="arabicPeriod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Who will be able to consume those goods and services?</a:t>
            </a: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 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667" y="1828800"/>
            <a:ext cx="4214813" cy="2666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109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520940" cy="548640"/>
          </a:xfrm>
        </p:spPr>
        <p:txBody>
          <a:bodyPr/>
          <a:lstStyle/>
          <a:p>
            <a:pPr algn="ctr"/>
            <a:r>
              <a:rPr lang="en-US" sz="4000" b="1" u="sng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Economics</a:t>
            </a:r>
            <a:endParaRPr lang="en-US" sz="4000" b="1" u="sng" dirty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4953000" cy="441960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The way a society answers those 3 questions decides what economic system they have.  There are 3 different economic systems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:</a:t>
            </a:r>
          </a:p>
          <a:p>
            <a:endParaRPr lang="en-US" sz="600" dirty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  <a:p>
            <a:pPr marL="516636" lvl="2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Traditional Economy</a:t>
            </a:r>
          </a:p>
          <a:p>
            <a:pPr marL="516636" lvl="2" indent="-457200">
              <a:buFont typeface="+mj-lt"/>
              <a:buAutoNum type="arabicPeriod"/>
            </a:pPr>
            <a:endParaRPr lang="en-US" sz="2400" dirty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  <a:p>
            <a:pPr marL="516636" lvl="2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Command Economy</a:t>
            </a:r>
          </a:p>
          <a:p>
            <a:pPr marL="516636" lvl="2" indent="-457200">
              <a:buFont typeface="+mj-lt"/>
              <a:buAutoNum type="arabicPeriod"/>
            </a:pPr>
            <a:endParaRPr lang="en-US" sz="2400" dirty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  <a:p>
            <a:pPr marL="516636" lvl="2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Market Economy 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 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99" y="1238250"/>
            <a:ext cx="3979793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557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273540" cy="548640"/>
          </a:xfrm>
        </p:spPr>
        <p:txBody>
          <a:bodyPr/>
          <a:lstStyle/>
          <a:p>
            <a:pPr algn="ctr"/>
            <a:r>
              <a:rPr lang="en-US" sz="4000" b="1" u="sng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Traditional Economy</a:t>
            </a:r>
            <a:endParaRPr lang="en-US" sz="4000" b="1" u="sng" dirty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5410200" cy="396240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Economic system where customs and traditional habits determine what and how will be produced.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Jobs/responsibilities are passed down in families or decided early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on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If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your father was a farmer…you would be a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farmer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105" y="1371600"/>
            <a:ext cx="320412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738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273540" cy="548640"/>
          </a:xfrm>
        </p:spPr>
        <p:txBody>
          <a:bodyPr/>
          <a:lstStyle/>
          <a:p>
            <a:pPr algn="ctr"/>
            <a:r>
              <a:rPr lang="en-US" sz="4000" b="1" u="sng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Traditional Economy</a:t>
            </a:r>
            <a:endParaRPr lang="en-US" sz="4000" b="1" u="sng" dirty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5410200" cy="3962400"/>
          </a:xfrm>
        </p:spPr>
        <p:txBody>
          <a:bodyPr>
            <a:noAutofit/>
          </a:bodyPr>
          <a:lstStyle/>
          <a:p>
            <a:pPr lvl="0"/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It is very rare to find traditional economies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today</a:t>
            </a:r>
          </a:p>
          <a:p>
            <a:pPr lvl="0"/>
            <a:endParaRPr lang="en-US" sz="700" dirty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  <a:p>
            <a:pPr lvl="3"/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Agricultural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societies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  <a:p>
            <a:pPr lvl="4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Farming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, Hunter-gatherers, or Cattle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herding</a:t>
            </a:r>
          </a:p>
          <a:p>
            <a:pPr lvl="4"/>
            <a:endParaRPr lang="en-US" sz="1050" dirty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  <a:p>
            <a:pPr lvl="1"/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Examples: Native American groups in North and South America before European colonization.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1447799"/>
            <a:ext cx="3602094" cy="385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906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273540" cy="548640"/>
          </a:xfrm>
        </p:spPr>
        <p:txBody>
          <a:bodyPr/>
          <a:lstStyle/>
          <a:p>
            <a:pPr algn="ctr"/>
            <a:r>
              <a:rPr lang="en-US" sz="4000" b="1" u="sng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Command Economy</a:t>
            </a:r>
            <a:endParaRPr lang="en-US" sz="4000" b="1" u="sng" dirty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3886200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Economic system where the government controls what is produced, how it is produced, and how much is produced.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The government owns the resources and decides who can get them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The government also determines wages for workers and the prices of the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goods/products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700" dirty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Workers at a business are told what to produce and how much to produce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Quota:  government imposed limit on how much of something must be produced (made) or traded (sold)</a:t>
            </a:r>
          </a:p>
        </p:txBody>
      </p:sp>
    </p:spTree>
    <p:extLst>
      <p:ext uri="{BB962C8B-B14F-4D97-AF65-F5344CB8AC3E}">
        <p14:creationId xmlns:p14="http://schemas.microsoft.com/office/powerpoint/2010/main" val="296303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73540" cy="548640"/>
          </a:xfrm>
        </p:spPr>
        <p:txBody>
          <a:bodyPr/>
          <a:lstStyle/>
          <a:p>
            <a:pPr algn="ctr"/>
            <a:r>
              <a:rPr lang="en-US" sz="4000" b="1" u="sng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Command Economy</a:t>
            </a:r>
            <a:endParaRPr lang="en-US" sz="4000" b="1" u="sng" dirty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4343400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Command Economies have both good and bad aspects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Cons: it is hard to predict what the country will need or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want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Factories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may focus on making something the country doesn’t need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Pros: prices are controlled so citizens always know how much it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costs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Healthcare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and education are provided at no or little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cost</a:t>
            </a:r>
          </a:p>
          <a:p>
            <a:pPr marL="685800" lvl="4" indent="0">
              <a:buNone/>
            </a:pPr>
            <a:endParaRPr lang="en-US" sz="2000" dirty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Communism: a political and economic system where the government owns and controls most things (money and goods are then distributed)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Cuba – the government owns all factories and most farms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Soviet Union</a:t>
            </a:r>
          </a:p>
        </p:txBody>
      </p:sp>
    </p:spTree>
    <p:extLst>
      <p:ext uri="{BB962C8B-B14F-4D97-AF65-F5344CB8AC3E}">
        <p14:creationId xmlns:p14="http://schemas.microsoft.com/office/powerpoint/2010/main" val="277954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273540" cy="548640"/>
          </a:xfrm>
        </p:spPr>
        <p:txBody>
          <a:bodyPr/>
          <a:lstStyle/>
          <a:p>
            <a:pPr algn="ctr"/>
            <a:r>
              <a:rPr lang="en-US" sz="4000" b="1" u="sng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Market Economy</a:t>
            </a:r>
            <a:endParaRPr lang="en-US" sz="4000" b="1" u="sng" dirty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5638800" cy="4191000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Economic system where decisions are made based on the change in </a:t>
            </a:r>
            <a:r>
              <a:rPr lang="en-US" sz="1800" u="sng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prices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 or the demands of both </a:t>
            </a:r>
            <a:r>
              <a:rPr lang="en-US" sz="1800" u="sng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buyers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 and </a:t>
            </a:r>
            <a:r>
              <a:rPr lang="en-US" sz="1800" u="sng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sellers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Supply and Demand: concept that an economy should be based on how much of something there is </a:t>
            </a:r>
            <a:r>
              <a:rPr lang="en-US" sz="1800" u="sng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available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 (supply) and how badly people </a:t>
            </a:r>
            <a:r>
              <a:rPr lang="en-US" sz="1800" u="sng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want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 the product (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demand)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Prices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would go up and down based on </a:t>
            </a:r>
            <a:r>
              <a:rPr lang="en-US" sz="1800" u="sng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demand</a:t>
            </a:r>
          </a:p>
          <a:p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 </a:t>
            </a:r>
          </a:p>
          <a:p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People are free to own their </a:t>
            </a:r>
            <a:r>
              <a:rPr lang="en-US" sz="1800" u="sng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own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 businesses and to decide what to produce, what to </a:t>
            </a:r>
            <a:r>
              <a:rPr lang="en-US" sz="1800" u="sng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charge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, and what to </a:t>
            </a:r>
            <a:r>
              <a:rPr lang="en-US" sz="1800" u="sng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purchase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38200"/>
            <a:ext cx="2855214" cy="2379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459479"/>
            <a:ext cx="2823455" cy="217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81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3228</TotalTime>
  <Words>610</Words>
  <Application>Microsoft Office PowerPoint</Application>
  <PresentationFormat>On-screen Show (4:3)</PresentationFormat>
  <Paragraphs>78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Angles</vt:lpstr>
      <vt:lpstr>Introduction to Economics</vt:lpstr>
      <vt:lpstr>Economics</vt:lpstr>
      <vt:lpstr>Economics</vt:lpstr>
      <vt:lpstr>Economics</vt:lpstr>
      <vt:lpstr>Traditional Economy</vt:lpstr>
      <vt:lpstr>Traditional Economy</vt:lpstr>
      <vt:lpstr>Command Economy</vt:lpstr>
      <vt:lpstr>Command Economy</vt:lpstr>
      <vt:lpstr>Market Economy</vt:lpstr>
      <vt:lpstr>Market Economy</vt:lpstr>
      <vt:lpstr>Mixed Economy</vt:lpstr>
      <vt:lpstr>PowerPoint Presentation</vt:lpstr>
    </vt:vector>
  </TitlesOfParts>
  <Company>Gainesville City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Economics</dc:title>
  <dc:creator>Windows User</dc:creator>
  <cp:lastModifiedBy>Windows User</cp:lastModifiedBy>
  <cp:revision>10</cp:revision>
  <dcterms:created xsi:type="dcterms:W3CDTF">2016-02-22T15:16:09Z</dcterms:created>
  <dcterms:modified xsi:type="dcterms:W3CDTF">2016-02-24T21:05:07Z</dcterms:modified>
</cp:coreProperties>
</file>