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5FCD79B-8191-4998-A6FA-FFF0681C3F8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C31C668-6F75-4747-9E7A-4B4907D1D2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Gross Domestic Product &amp; Factors of Production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Gross Domestic Product</a:t>
            </a:r>
            <a:endParaRPr lang="en-US" sz="4000" b="1" u="sng" dirty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3156477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Gross Domestic Product (GDP): 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the total value of all of the goods and services produced in a country in one year</a:t>
            </a:r>
          </a:p>
          <a:p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The GDP helps to show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wealthy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 or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poor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 a country is or if the country’s economy is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growing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 or getting worse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GDP Per Capita: the amount of wealth in a country per person in a country (GDP divided by each person in a country)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9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Gross Domestic Product</a:t>
            </a:r>
            <a:endParaRPr lang="en-US" sz="4000" b="1" u="sng" dirty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3156477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If a country has a higher GDP, then the country is wealthier</a:t>
            </a:r>
          </a:p>
          <a:p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Standard of Living: 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the amount of wealth and necessary materials to survive (water, food, shelter, clothing, etc.) that are available to people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Raising the GDP usually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increases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 the standard of living in the country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2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Gross Domestic Product</a:t>
            </a:r>
            <a:endParaRPr lang="en-US" sz="4000" b="1" u="sng" dirty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3156477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There are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four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 basic factors that will influence a country’s GDP: Natural Resources, Human Capital, Physical Capital, and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Entrepreneurship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Investing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 in all of these factors will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increase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Lucida Bright" panose="02040602050505020304" pitchFamily="18" charset="0"/>
              </a:rPr>
              <a:t> the country’s production and trade…which then increases the country’s GDP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Lucida Bright" panose="020406020505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3839766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738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</TotalTime>
  <Words>182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Gross Domestic Product &amp; Factors of Production</vt:lpstr>
      <vt:lpstr>Gross Domestic Product</vt:lpstr>
      <vt:lpstr>Gross Domestic Product</vt:lpstr>
      <vt:lpstr>Gross Domestic Product</vt:lpstr>
    </vt:vector>
  </TitlesOfParts>
  <Company>Gainesville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Gross Domestic Product &amp; Factors of Production</dc:title>
  <dc:creator>Windows User</dc:creator>
  <cp:lastModifiedBy>Windows User</cp:lastModifiedBy>
  <cp:revision>2</cp:revision>
  <dcterms:created xsi:type="dcterms:W3CDTF">2016-02-29T22:16:05Z</dcterms:created>
  <dcterms:modified xsi:type="dcterms:W3CDTF">2016-02-29T22:23:26Z</dcterms:modified>
</cp:coreProperties>
</file>