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B37D151-5315-408F-98EC-F383486EB9A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4FED025-43A6-42A4-85BC-6F2ADBDA88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Economics Vocabulary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Currency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The type of money that a particular country uses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The European Union uses the Euro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In the United States, we use the American Dollar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572000" cy="30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6333"/>
            <a:ext cx="3810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5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Scarcity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When there is not enough of something; when there is a shortage of a particular item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There is a scarcity of water in the desert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805261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73002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Surplus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When there is more than enough of something; when you have more than you need of an item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If you spend less than you make…that is a surplus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6172200" cy="34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91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Supply &amp; Demand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The theory that prices go up/down based on how much of something there is and how badly people want it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 if we have a blizzard, the prices of shovels and coats will go 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812280" cy="36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0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Specialization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When a country, business, or individual focuses on one thing they are very good at  (Improves economy/income)</a:t>
            </a:r>
          </a:p>
          <a:p>
            <a:pPr algn="ctr"/>
            <a:endParaRPr lang="en-US" sz="8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 country A focuses on producing cars, while country B focuses on producing sugar cane; they then trade with each other and maximize their profit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82963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583305"/>
            <a:ext cx="3977588" cy="28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Opportunity Cost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The value of what you give up when you make a decision to produce, buy, or do something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 If a company decides to produce a computer, their opportunity cost is the value of the phone they did not produce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98519"/>
            <a:ext cx="8229600" cy="291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Gross Domestic Product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6607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The total value of a country’s economy; the total of goods and services a country produces in one year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Represents how strong or how poor a country is or if their economy is improving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Countries with a higher GDP are wealthier and usually have a higher literacy rate;  Countries with a lower GDP are poorer and usually have a lower literacy rate</a:t>
            </a:r>
          </a:p>
        </p:txBody>
      </p:sp>
    </p:spTree>
    <p:extLst>
      <p:ext uri="{BB962C8B-B14F-4D97-AF65-F5344CB8AC3E}">
        <p14:creationId xmlns:p14="http://schemas.microsoft.com/office/powerpoint/2010/main" val="139858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48640"/>
          </a:xfrm>
        </p:spPr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Entrepreneur 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76607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A person who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takes a risk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to come up with a new idea/product or to start a new company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Entrepreneurs take a risk (money…job…time)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0"/>
              </a:rPr>
              <a:t>Example: Bill Gates or Steve Jobs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5" y="3686175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3686175"/>
            <a:ext cx="290703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592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</TotalTime>
  <Words>328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Economics Vocabulary</vt:lpstr>
      <vt:lpstr>Currency</vt:lpstr>
      <vt:lpstr>Scarcity</vt:lpstr>
      <vt:lpstr>Surplus</vt:lpstr>
      <vt:lpstr>Supply &amp; Demand</vt:lpstr>
      <vt:lpstr>Specialization</vt:lpstr>
      <vt:lpstr>Opportunity Cost</vt:lpstr>
      <vt:lpstr>Gross Domestic Product</vt:lpstr>
      <vt:lpstr>Entrepreneur 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Vocabulary</dc:title>
  <dc:creator>Windows User</dc:creator>
  <cp:lastModifiedBy>Windows User</cp:lastModifiedBy>
  <cp:revision>5</cp:revision>
  <dcterms:created xsi:type="dcterms:W3CDTF">2016-02-26T14:48:26Z</dcterms:created>
  <dcterms:modified xsi:type="dcterms:W3CDTF">2016-02-26T15:35:37Z</dcterms:modified>
</cp:coreProperties>
</file>