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0B46BD4-629B-45EE-B617-BB0551AE899C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63A41CC-560B-4F98-AF16-87A6E1E8E1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31380" y="1687680"/>
            <a:ext cx="5648623" cy="1552652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Currency </a:t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&amp; Personal Finance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8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03"/>
            <a:ext cx="752094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Vocabulary</a:t>
            </a:r>
            <a:endParaRPr lang="en-US" sz="44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918477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Currency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the money that a country to countries use to buy or sell goods and services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Why do countries need to have a currency?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To be able to fairly and easily buy/sell things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To make trade easier</a:t>
            </a:r>
          </a:p>
          <a:p>
            <a:pPr marL="685800" lvl="4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Examples: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United States – US Dollar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Canada – Canadian Dollar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Mexico – Peso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Brazil – Real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2" y="14478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933825" cy="16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33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03"/>
            <a:ext cx="752094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Vocabulary</a:t>
            </a:r>
            <a:endParaRPr lang="en-US" sz="44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918477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International Currency Exchange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 the exchange of currency between different countries (trading one type of money for another)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Why do people need to exchange their currency?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You can’t use your currency in another country that does not use it!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As you travel, you exchange money for the country you are in</a:t>
            </a:r>
          </a:p>
          <a:p>
            <a:pPr marL="685800" lvl="4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Some countries use the same currency…like the European Union!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96194"/>
            <a:ext cx="3657600" cy="242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96194"/>
            <a:ext cx="3828669" cy="24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4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03"/>
            <a:ext cx="752094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Vocabulary</a:t>
            </a:r>
            <a:endParaRPr lang="en-US" sz="44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918477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Exchange Rate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 the price of one country’s currency compared to the currency of another country; explains how much you will get when you trade money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How is an Exchange Rate determined?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Based on “Supply and Demand”…value of a country’s currency goes up and down based on the strength of their economy</a:t>
            </a:r>
          </a:p>
          <a:p>
            <a:pPr marL="685800" lvl="4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2868"/>
            <a:ext cx="5107033" cy="340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52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Personal Finance Vocabulary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114800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Money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 the form of exchange used to buy certain goods and services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There are multiple forms of money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Currency (cash)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Coins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Credit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Debit Cards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Checks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Income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 the amount of money that you earn from a job in a certain time peri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d (usually one year)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Income gives you money to save or spend on whatever you need or want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8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30580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Personal Finance Vocabulary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37338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Spending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the amount of money that you choose to use in exchange for certain goods and services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Income provides people with money…people choose for themselves how they need to use that money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Savings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the amount of money that you have not spent after buying the things you need and/or want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Most people want to save money in case of an emergency or to save for future expenses/costs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Income – Spending = Savings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8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594" y="228600"/>
            <a:ext cx="914400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Personal Finance Vocabulary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3766077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Budget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a saving/spending plan that is based on a person’s income and their future expenses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People make a budget to make decisions on what they need to spend each month/year and how much money they can save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People must budget their necessities before the spend on luxuries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You only have a certain amount of money to spend based on your income</a:t>
            </a:r>
          </a:p>
          <a:p>
            <a:pPr marL="923544" lvl="5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Debt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money that you owe to someone else or to a bank/business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Examples: mortgages, student loans, credit card debt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People always borrow money, but remember…you always have to pay it back!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3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Personal Finance Vocabulary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3385077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Credit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people use credit to buy something now and pay for it later 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When you buy something using credit, you have to pay back the money plus an added amount in interest</a:t>
            </a:r>
          </a:p>
          <a:p>
            <a:pPr marL="466344" lvl="3" indent="0"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Interest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a fee paid for the use of someone else’s money over a certain amount of time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When you agree to borrow money on credit, you also agree to a percentage in interest to be added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0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754380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Personal Finance Vocabulary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3156477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Investing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:  a form of saving where you put money aside now in order to receive a greater amount of money in the future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Examples: savings account, stocks, etc.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Investments gradually earn interest to become larger 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3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</TotalTime>
  <Words>548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Currency  &amp; Personal Finance</vt:lpstr>
      <vt:lpstr>Vocabulary</vt:lpstr>
      <vt:lpstr>Vocabulary</vt:lpstr>
      <vt:lpstr>Vocabulary</vt:lpstr>
      <vt:lpstr>Personal Finance Vocabulary</vt:lpstr>
      <vt:lpstr>Personal Finance Vocabulary</vt:lpstr>
      <vt:lpstr>Personal Finance Vocabulary</vt:lpstr>
      <vt:lpstr>Personal Finance Vocabulary</vt:lpstr>
      <vt:lpstr>Personal Finance Vocabulary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Currency  &amp; Personal Finance</dc:title>
  <dc:creator>Windows User</dc:creator>
  <cp:lastModifiedBy>Windows User</cp:lastModifiedBy>
  <cp:revision>8</cp:revision>
  <dcterms:created xsi:type="dcterms:W3CDTF">2016-03-06T19:27:07Z</dcterms:created>
  <dcterms:modified xsi:type="dcterms:W3CDTF">2016-03-06T20:20:23Z</dcterms:modified>
</cp:coreProperties>
</file>