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4" y="1449147"/>
            <a:ext cx="10859487" cy="2971051"/>
          </a:xfrm>
        </p:spPr>
        <p:txBody>
          <a:bodyPr/>
          <a:lstStyle/>
          <a:p>
            <a:r>
              <a:rPr lang="en-US" sz="8000" dirty="0" smtClean="0">
                <a:latin typeface="Kristen ITC" panose="03050502040202030202" pitchFamily="66" charset="0"/>
              </a:rPr>
              <a:t>World Geography:</a:t>
            </a:r>
            <a:br>
              <a:rPr lang="en-US" sz="8000" dirty="0" smtClean="0">
                <a:latin typeface="Kristen ITC" panose="03050502040202030202" pitchFamily="66" charset="0"/>
              </a:rPr>
            </a:br>
            <a:r>
              <a:rPr lang="en-US" sz="8000" dirty="0" smtClean="0">
                <a:latin typeface="Kristen ITC" panose="03050502040202030202" pitchFamily="66" charset="0"/>
              </a:rPr>
              <a:t>Continents &amp; Oceans</a:t>
            </a:r>
            <a:endParaRPr lang="en-US" sz="8000" dirty="0"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80847"/>
            <a:ext cx="12192000" cy="434974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Kristen ITC" panose="03050502040202030202" pitchFamily="66" charset="0"/>
              </a:rPr>
              <a:t>What are the 7 continents and 5 oceans? Where are these continents and oceans located?</a:t>
            </a:r>
            <a:endParaRPr lang="en-US" sz="2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3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North America</a:t>
            </a:r>
            <a:endParaRPr lang="en-US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3" y="2222287"/>
            <a:ext cx="5924988" cy="44724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3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rd</a:t>
            </a:r>
            <a:r>
              <a:rPr lang="en-US" sz="2800" dirty="0" smtClean="0">
                <a:latin typeface="Kristen ITC" panose="03050502040202030202" pitchFamily="66" charset="0"/>
              </a:rPr>
              <a:t> largest continent by land size and 4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latin typeface="Kristen ITC" panose="03050502040202030202" pitchFamily="66" charset="0"/>
              </a:rPr>
              <a:t> largest by population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Includes the countries of </a:t>
            </a:r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Canada</a:t>
            </a:r>
            <a:r>
              <a:rPr lang="en-US" sz="2800" dirty="0" smtClean="0">
                <a:latin typeface="Kristen ITC" panose="03050502040202030202" pitchFamily="66" charset="0"/>
              </a:rPr>
              <a:t>, the United States, and Mexico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Bordered by the Arctic Ocean, Pacific Ocean, and Atlantic Ocean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71" y="2628900"/>
            <a:ext cx="59971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South America</a:t>
            </a:r>
            <a:endParaRPr lang="en-US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3" y="2222287"/>
            <a:ext cx="5924988" cy="44724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4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latin typeface="Kristen ITC" panose="03050502040202030202" pitchFamily="66" charset="0"/>
              </a:rPr>
              <a:t> largest continent by land size and 5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latin typeface="Kristen ITC" panose="03050502040202030202" pitchFamily="66" charset="0"/>
              </a:rPr>
              <a:t> largest by population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Includes </a:t>
            </a:r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12</a:t>
            </a:r>
            <a:r>
              <a:rPr lang="en-US" sz="2800" dirty="0" smtClean="0">
                <a:latin typeface="Kristen ITC" panose="03050502040202030202" pitchFamily="66" charset="0"/>
              </a:rPr>
              <a:t> different countries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Bordered by the Southern Ocean, Pacific Ocean, and Atlantic Ocean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870" y="2151778"/>
            <a:ext cx="5690507" cy="42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u="sng" dirty="0" smtClean="0">
                <a:latin typeface="Kristen ITC" panose="03050502040202030202" pitchFamily="66" charset="0"/>
              </a:rPr>
              <a:t>Oceans of the World</a:t>
            </a:r>
            <a:endParaRPr lang="en-US" sz="6000" u="sng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417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Kristen ITC" panose="03050502040202030202" pitchFamily="66" charset="0"/>
              </a:rPr>
              <a:t>Our world has </a:t>
            </a:r>
            <a:r>
              <a:rPr lang="en-US" sz="36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5</a:t>
            </a:r>
            <a:r>
              <a:rPr lang="en-US" sz="3600" dirty="0" smtClean="0">
                <a:latin typeface="Kristen ITC" panose="03050502040202030202" pitchFamily="66" charset="0"/>
              </a:rPr>
              <a:t> different oceans!</a:t>
            </a:r>
          </a:p>
          <a:p>
            <a:pPr lvl="1"/>
            <a:r>
              <a:rPr lang="en-US" sz="3200" dirty="0" smtClean="0">
                <a:latin typeface="Kristen ITC" panose="03050502040202030202" pitchFamily="66" charset="0"/>
              </a:rPr>
              <a:t>Arctic Ocean</a:t>
            </a:r>
          </a:p>
          <a:p>
            <a:pPr lvl="1"/>
            <a:r>
              <a:rPr lang="en-US" sz="3200" dirty="0" smtClean="0">
                <a:latin typeface="Kristen ITC" panose="03050502040202030202" pitchFamily="66" charset="0"/>
              </a:rPr>
              <a:t>Atlantic Ocean</a:t>
            </a:r>
          </a:p>
          <a:p>
            <a:pPr lvl="1"/>
            <a:r>
              <a:rPr lang="en-US" sz="3200" dirty="0" smtClean="0">
                <a:latin typeface="Kristen ITC" panose="03050502040202030202" pitchFamily="66" charset="0"/>
              </a:rPr>
              <a:t>Indian Ocean</a:t>
            </a:r>
          </a:p>
          <a:p>
            <a:pPr lvl="1"/>
            <a:r>
              <a:rPr lang="en-US" sz="3200" dirty="0" smtClean="0">
                <a:latin typeface="Kristen ITC" panose="03050502040202030202" pitchFamily="66" charset="0"/>
              </a:rPr>
              <a:t>Pacific Ocean</a:t>
            </a:r>
          </a:p>
          <a:p>
            <a:pPr lvl="1"/>
            <a:r>
              <a:rPr lang="en-US" sz="3200" dirty="0" smtClean="0">
                <a:latin typeface="Kristen ITC" panose="03050502040202030202" pitchFamily="66" charset="0"/>
              </a:rPr>
              <a:t>Southern Ocean</a:t>
            </a:r>
            <a:endParaRPr lang="en-US" sz="3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8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" y="571500"/>
            <a:ext cx="12143450" cy="56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u="sng" dirty="0" smtClean="0">
                <a:latin typeface="Kristen ITC" panose="03050502040202030202" pitchFamily="66" charset="0"/>
              </a:rPr>
              <a:t>Welcome to Geography!</a:t>
            </a:r>
            <a:endParaRPr lang="en-US" sz="5400" u="sng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22287"/>
            <a:ext cx="11332029" cy="421117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Kristen ITC" panose="03050502040202030202" pitchFamily="66" charset="0"/>
              </a:rPr>
              <a:t>Geography</a:t>
            </a:r>
            <a:r>
              <a:rPr lang="en-US" sz="3200" dirty="0" smtClean="0">
                <a:latin typeface="Kristen ITC" panose="03050502040202030202" pitchFamily="66" charset="0"/>
              </a:rPr>
              <a:t>: the study of the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location</a:t>
            </a:r>
            <a:r>
              <a:rPr lang="en-US" sz="3200" dirty="0" smtClean="0">
                <a:latin typeface="Kristen ITC" panose="03050502040202030202" pitchFamily="66" charset="0"/>
              </a:rPr>
              <a:t> of places, the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people</a:t>
            </a:r>
            <a:r>
              <a:rPr lang="en-US" sz="3200" dirty="0" smtClean="0">
                <a:latin typeface="Kristen ITC" panose="03050502040202030202" pitchFamily="66" charset="0"/>
              </a:rPr>
              <a:t> who live in a certain area, and the environment of that area.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Physical Features: mountains, lakes, deserts, etc.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Climate (</a:t>
            </a:r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weather</a:t>
            </a:r>
            <a:r>
              <a:rPr lang="en-US" sz="2800" dirty="0" smtClean="0">
                <a:latin typeface="Kristen ITC" panose="03050502040202030202" pitchFamily="66" charset="0"/>
              </a:rPr>
              <a:t>)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Culture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Environmental Problems</a:t>
            </a:r>
            <a:endParaRPr lang="en-US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3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Kristen ITC" panose="03050502040202030202" pitchFamily="66" charset="0"/>
              </a:rPr>
              <a:t>Continents of the World</a:t>
            </a:r>
            <a:endParaRPr lang="en-US" sz="54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222287"/>
            <a:ext cx="11996057" cy="445609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Our world has </a:t>
            </a:r>
            <a:r>
              <a:rPr lang="en-US" sz="20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7</a:t>
            </a:r>
            <a:r>
              <a:rPr lang="en-US" sz="2000" dirty="0" smtClean="0">
                <a:latin typeface="Kristen ITC" panose="03050502040202030202" pitchFamily="66" charset="0"/>
              </a:rPr>
              <a:t> continents!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Continent: a large land mass or a large area of continuous land</a:t>
            </a:r>
          </a:p>
          <a:p>
            <a:pPr lvl="1"/>
            <a:endParaRPr lang="en-US" sz="1800" dirty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The 7 continents are…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North America 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South America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Africa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Europe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Asia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Australia</a:t>
            </a:r>
          </a:p>
          <a:p>
            <a:pPr lvl="1"/>
            <a:r>
              <a:rPr lang="en-US" sz="1800" dirty="0" smtClean="0">
                <a:latin typeface="Kristen ITC" panose="03050502040202030202" pitchFamily="66" charset="0"/>
              </a:rPr>
              <a:t>Antarctica</a:t>
            </a:r>
            <a:endParaRPr lang="en-US" sz="1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1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" y="571500"/>
            <a:ext cx="12143450" cy="56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Australia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4" y="2222287"/>
            <a:ext cx="5484117" cy="442344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Australia is the only country that is both a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country</a:t>
            </a:r>
            <a:r>
              <a:rPr lang="en-US" sz="3200" dirty="0" smtClean="0">
                <a:latin typeface="Kristen ITC" panose="03050502040202030202" pitchFamily="66" charset="0"/>
              </a:rPr>
              <a:t> and its own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continent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Most continents are divided into many different countries</a:t>
            </a:r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Australia is the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smallest</a:t>
            </a:r>
            <a:r>
              <a:rPr lang="en-US" sz="3200" dirty="0" smtClean="0">
                <a:latin typeface="Kristen ITC" panose="03050502040202030202" pitchFamily="66" charset="0"/>
              </a:rPr>
              <a:t> continent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35" y="2222287"/>
            <a:ext cx="6178671" cy="34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Antarctica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41" y="2222287"/>
            <a:ext cx="6022959" cy="45050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Antarctica is the </a:t>
            </a:r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southern most</a:t>
            </a:r>
            <a:r>
              <a:rPr lang="en-US" sz="2800" dirty="0" smtClean="0">
                <a:latin typeface="Kristen ITC" panose="03050502040202030202" pitchFamily="66" charset="0"/>
              </a:rPr>
              <a:t> continent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Surrounded by the Southern Ocean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Only 135 residents and no official country/government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56934"/>
            <a:ext cx="5771820" cy="28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Africa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41" y="2238615"/>
            <a:ext cx="6333202" cy="43417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2</a:t>
            </a:r>
            <a:r>
              <a:rPr lang="en-US" sz="3200" baseline="30000" dirty="0" smtClean="0">
                <a:latin typeface="Kristen ITC" panose="03050502040202030202" pitchFamily="66" charset="0"/>
              </a:rPr>
              <a:t>nd</a:t>
            </a:r>
            <a:r>
              <a:rPr lang="en-US" sz="3200" dirty="0" smtClean="0">
                <a:latin typeface="Kristen ITC" panose="03050502040202030202" pitchFamily="66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largest</a:t>
            </a:r>
            <a:r>
              <a:rPr lang="en-US" sz="3200" dirty="0" smtClean="0">
                <a:latin typeface="Kristen ITC" panose="03050502040202030202" pitchFamily="66" charset="0"/>
              </a:rPr>
              <a:t> continent and 2</a:t>
            </a:r>
            <a:r>
              <a:rPr lang="en-US" sz="3200" baseline="30000" dirty="0" smtClean="0">
                <a:latin typeface="Kristen ITC" panose="03050502040202030202" pitchFamily="66" charset="0"/>
              </a:rPr>
              <a:t>nd</a:t>
            </a:r>
            <a:r>
              <a:rPr lang="en-US" sz="3200" dirty="0" smtClean="0">
                <a:latin typeface="Kristen ITC" panose="03050502040202030202" pitchFamily="66" charset="0"/>
              </a:rPr>
              <a:t> most populated continent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Bordered by the Atlantic Ocean, Indian Ocean and Southern Ocean</a:t>
            </a:r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443" y="2744801"/>
            <a:ext cx="5563367" cy="27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Asia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41" y="2238615"/>
            <a:ext cx="6414845" cy="43907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The world’s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largest</a:t>
            </a:r>
            <a:r>
              <a:rPr lang="en-US" sz="3200" dirty="0" smtClean="0">
                <a:latin typeface="Kristen ITC" panose="03050502040202030202" pitchFamily="66" charset="0"/>
              </a:rPr>
              <a:t> continent by both size and population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Bordered by the Pacific Ocean, Indian Ocean, and Arctic Ocean</a:t>
            </a:r>
          </a:p>
          <a:p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086" y="2514600"/>
            <a:ext cx="5376280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9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latin typeface="Kristen ITC" panose="03050502040202030202" pitchFamily="66" charset="0"/>
              </a:rPr>
              <a:t>Europe</a:t>
            </a:r>
            <a:endParaRPr lang="en-US" sz="72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69" y="2238616"/>
            <a:ext cx="6806731" cy="43907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Europe is the 2</a:t>
            </a:r>
            <a:r>
              <a:rPr lang="en-US" sz="3200" baseline="30000" dirty="0" smtClean="0">
                <a:latin typeface="Kristen ITC" panose="03050502040202030202" pitchFamily="66" charset="0"/>
              </a:rPr>
              <a:t>nd</a:t>
            </a:r>
            <a:r>
              <a:rPr lang="en-US" sz="3200" dirty="0" smtClean="0">
                <a:latin typeface="Kristen ITC" panose="03050502040202030202" pitchFamily="66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smallest</a:t>
            </a:r>
            <a:r>
              <a:rPr lang="en-US" sz="3200" dirty="0" smtClean="0">
                <a:latin typeface="Kristen ITC" panose="03050502040202030202" pitchFamily="66" charset="0"/>
              </a:rPr>
              <a:t> continent by land size, BUT the 3</a:t>
            </a:r>
            <a:r>
              <a:rPr lang="en-US" sz="3200" baseline="30000" dirty="0" smtClean="0">
                <a:latin typeface="Kristen ITC" panose="03050502040202030202" pitchFamily="66" charset="0"/>
              </a:rPr>
              <a:t>rd</a:t>
            </a:r>
            <a:r>
              <a:rPr lang="en-US" sz="3200" dirty="0" smtClean="0">
                <a:latin typeface="Kristen ITC" panose="03050502040202030202" pitchFamily="66" charset="0"/>
              </a:rPr>
              <a:t> largest by population</a:t>
            </a:r>
          </a:p>
          <a:p>
            <a:pPr lvl="1"/>
            <a:r>
              <a:rPr lang="en-US" sz="3200" dirty="0" smtClean="0">
                <a:latin typeface="Kristen ITC" panose="03050502040202030202" pitchFamily="66" charset="0"/>
              </a:rPr>
              <a:t>That means…a lot of people in a smaller space!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Europe has about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50</a:t>
            </a:r>
            <a:r>
              <a:rPr lang="en-US" sz="3200" dirty="0" smtClean="0">
                <a:latin typeface="Kristen ITC" panose="03050502040202030202" pitchFamily="66" charset="0"/>
              </a:rPr>
              <a:t> different countries!</a:t>
            </a:r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81" y="2506133"/>
            <a:ext cx="5095144" cy="30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17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6092</TotalTime>
  <Words>315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Kristen ITC</vt:lpstr>
      <vt:lpstr>Wingdings 2</vt:lpstr>
      <vt:lpstr>Quotable</vt:lpstr>
      <vt:lpstr>World Geography: Continents &amp; Oceans</vt:lpstr>
      <vt:lpstr>Welcome to Geography!</vt:lpstr>
      <vt:lpstr>Continents of the World</vt:lpstr>
      <vt:lpstr>PowerPoint Presentation</vt:lpstr>
      <vt:lpstr>Australia</vt:lpstr>
      <vt:lpstr>Antarctica</vt:lpstr>
      <vt:lpstr>Africa</vt:lpstr>
      <vt:lpstr>Asia</vt:lpstr>
      <vt:lpstr>Europe</vt:lpstr>
      <vt:lpstr>North America</vt:lpstr>
      <vt:lpstr>South America</vt:lpstr>
      <vt:lpstr>Oceans of the World</vt:lpstr>
      <vt:lpstr>PowerPoint Presentation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Geography: Continents &amp; Oceans</dc:title>
  <dc:creator>Katie Chester</dc:creator>
  <cp:lastModifiedBy>Katie Chester</cp:lastModifiedBy>
  <cp:revision>9</cp:revision>
  <dcterms:created xsi:type="dcterms:W3CDTF">2016-08-04T10:52:04Z</dcterms:created>
  <dcterms:modified xsi:type="dcterms:W3CDTF">2016-08-08T16:24:11Z</dcterms:modified>
</cp:coreProperties>
</file>