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4" r:id="rId4"/>
    <p:sldId id="265" r:id="rId5"/>
    <p:sldId id="266" r:id="rId6"/>
    <p:sldId id="260" r:id="rId7"/>
    <p:sldId id="263" r:id="rId8"/>
    <p:sldId id="261" r:id="rId9"/>
    <p:sldId id="259" r:id="rId10"/>
    <p:sldId id="258" r:id="rId11"/>
    <p:sldId id="25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55E6E5E-86EA-44A3-BB53-FB5993B25F67}" type="datetimeFigureOut">
              <a:rPr lang="en-US" smtClean="0"/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A6CD534-F116-42A2-9E38-18CF85EEF78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54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47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6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62000"/>
            <a:ext cx="5181600" cy="4267200"/>
          </a:xfrm>
        </p:spPr>
        <p:txBody>
          <a:bodyPr>
            <a:normAutofit fontScale="92500" lnSpcReduction="10000"/>
          </a:bodyPr>
          <a:lstStyle/>
          <a:p>
            <a:r>
              <a:rPr lang="en-US" sz="2000" u="sng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Fall of the Berlin Wall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</a:t>
            </a: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1989</a:t>
            </a: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, there were weeks of riots and unrest in East Germany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East Germany’s communist government finally relaxed its travel restrictions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German citizens celebrated and began to take apart the Berlin Wall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Gorbachev did not send troops to help them and the East Germans gave up their power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November 9, 1989</a:t>
            </a: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</a:t>
            </a: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Berlin Wall is opened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u="sng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October 3, 1990</a:t>
            </a: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</a:t>
            </a: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East and West Germany are reunited</a:t>
            </a:r>
            <a:endParaRPr lang="en-US" sz="20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9772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pPr algn="ctr"/>
            <a:r>
              <a:rPr lang="en-US" sz="32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2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4587240" cy="392857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End of the Soviet Union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1989, a series of revolutions overthrew communist governments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Gorbachev did not send in troops to stop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USSR formally disbanded in December 1991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former union was split into 15 nations and the Cold War ended</a:t>
            </a:r>
            <a:endParaRPr lang="en-US" sz="2000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85719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6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" y="609600"/>
            <a:ext cx="5408908" cy="4419600"/>
          </a:xfrm>
        </p:spPr>
        <p:txBody>
          <a:bodyPr>
            <a:noAutofit/>
          </a:bodyPr>
          <a:lstStyle/>
          <a:p>
            <a:r>
              <a:rPr lang="en-US" sz="2000" u="sng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Superpowers</a:t>
            </a:r>
          </a:p>
          <a:p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At the end of WWII, the Soviet Union and the United States emerged as the world’s new “Superpowers”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Superpowers: the most powerful and influential nations (politically and military)</a:t>
            </a:r>
          </a:p>
          <a:p>
            <a:pPr marL="0" lvl="1" indent="0">
              <a:buNone/>
            </a:pPr>
            <a:endParaRPr lang="en-US" sz="800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lvl="1" indent="0">
              <a:buNone/>
            </a:pP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Even though they had been allies, distrust developed between the two countries</a:t>
            </a:r>
          </a:p>
          <a:p>
            <a:pPr lvl="1"/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USA did not want USSR (Soviet Union) to expand their territory and communism </a:t>
            </a:r>
          </a:p>
          <a:p>
            <a:pPr lvl="1"/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Different beliefs and political systems</a:t>
            </a:r>
          </a:p>
          <a:p>
            <a:pPr lvl="3"/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Communism vs. Democracy</a:t>
            </a:r>
            <a:endParaRPr lang="en-US" sz="2000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344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39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6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4419600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After World War II...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Germany is divided in 4 occupation zones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USSR (Soviet Union) and USA disagree on how to run their zones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Containment</a:t>
            </a: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US government’s policy to contain communism to eastern Europe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US did not want communism to spread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They must assist Eastern Europe economically and politically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Defense Alliances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NATO: North Atlantic Treaty Organization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Warsaw Pact: defense pact for the satellite countries of the Soviet Union and the USSR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Satellite countries: communist countries under control of the Soviet Union (East Germany)</a:t>
            </a:r>
            <a:endParaRPr lang="en-US" sz="2000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0438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0"/>
            <a:ext cx="5364117" cy="6819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00645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1000"/>
            <a:ext cx="6172200" cy="617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1333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6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5029200" cy="41148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Two features symbolized the separation between communism in the East and democracy in the West:</a:t>
            </a:r>
          </a:p>
          <a:p>
            <a:pPr>
              <a:buFont typeface="+mj-lt"/>
              <a:buAutoNum type="arabicPeriod"/>
            </a:pPr>
            <a:r>
              <a:rPr lang="en-US" sz="2000" u="sng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Iron Curtain: </a:t>
            </a: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 1946, Winston Churchill warned of an “Iron Curtain”</a:t>
            </a:r>
          </a:p>
          <a:p>
            <a:pPr lvl="2"/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Iron Curtain referred to a dividing line that had fallen between Eastern and Western Europe</a:t>
            </a:r>
          </a:p>
          <a:p>
            <a:pPr lvl="3"/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Ideological and Physical border</a:t>
            </a:r>
          </a:p>
          <a:p>
            <a:pPr>
              <a:buFont typeface="+mj-lt"/>
              <a:buAutoNum type="arabicPeriod"/>
            </a:pPr>
            <a:r>
              <a:rPr lang="en-US" sz="2000" u="sng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Berlin Wall</a:t>
            </a: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: wall built to divide East and West Germany in 1961</a:t>
            </a:r>
            <a:endParaRPr lang="en-US" sz="2000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7923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542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6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838200"/>
            <a:ext cx="4788976" cy="4191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Berlin Wall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Built throughout the night on August 13, 1961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Border wouldn’t open until November 1989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Families were divided between East and West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Built to stop travel out of communist East Germany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After the Wall was built, thousands tried to escape; hundreds died attempting 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Included guard towers, barbed wire, and a “death strip”</a:t>
            </a:r>
            <a:endParaRPr lang="en-US" sz="2000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47067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pPr algn="ctr"/>
            <a:r>
              <a:rPr lang="en-US" sz="3600" b="1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The Cold War</a:t>
            </a:r>
            <a:endParaRPr lang="en-US" sz="3600" b="1" dirty="0">
              <a:solidFill>
                <a:srgbClr val="860000"/>
              </a:solidFill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63" y="838200"/>
            <a:ext cx="4612037" cy="41910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Mikhail Gorbachev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Leader of the Soviet Union who came to power in 1985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Represented a change in the Soviet Union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Wanted to modernize economy and decrease military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Economies in the East still got worse...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Increased protests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860000"/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Gorbachev said if there were rebellions abroad, he would not send aid</a:t>
            </a:r>
          </a:p>
        </p:txBody>
      </p:sp>
    </p:spTree>
    <p:extLst>
      <p:ext uri="{BB962C8B-B14F-4D97-AF65-F5344CB8AC3E}">
        <p14:creationId xmlns:p14="http://schemas.microsoft.com/office/powerpoint/2010/main" val="1802236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36</TotalTime>
  <Words>480</Words>
  <Application>Microsoft Office PowerPoint</Application>
  <PresentationFormat>On-screen Show (4:3)</PresentationFormat>
  <Paragraphs>57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The Cold War</vt:lpstr>
      <vt:lpstr>The Cold War</vt:lpstr>
      <vt:lpstr>The Cold War</vt:lpstr>
      <vt:lpstr>PowerPoint Presentation</vt:lpstr>
      <vt:lpstr>PowerPoint Presentation</vt:lpstr>
      <vt:lpstr>The Cold War</vt:lpstr>
      <vt:lpstr>PowerPoint Presentation</vt:lpstr>
      <vt:lpstr>The Cold War</vt:lpstr>
      <vt:lpstr>The Cold War</vt:lpstr>
      <vt:lpstr>The Cold War</vt:lpstr>
      <vt:lpstr>The Cold War</vt:lpstr>
    </vt:vector>
  </TitlesOfParts>
  <Company>Gainesville City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Cold War</dc:title>
  <dc:creator>Windows User</dc:creator>
  <cp:lastModifiedBy>Windows User</cp:lastModifiedBy>
  <cp:revision>4</cp:revision>
  <dcterms:created xsi:type="dcterms:W3CDTF">2014-11-14T01:53:55Z</dcterms:created>
  <dcterms:modified xsi:type="dcterms:W3CDTF">2014-11-14T02:30:43Z</dcterms:modified>
</cp:coreProperties>
</file>