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8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32323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91CB7C-0C1B-4312-A0C9-47A764C33E37}" type="slidenum">
              <a:rPr lang="en-US" smtClean="0">
                <a:solidFill>
                  <a:srgbClr val="323232"/>
                </a:solidFill>
              </a:rPr>
              <a:pPr/>
              <a:t>‹#›</a:t>
            </a:fld>
            <a:endParaRPr lang="en-US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0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BD10B0-78A0-4B7D-86AC-79A84B4E4E56}" type="datetimeFigureOut">
              <a:rPr lang="en-US" smtClean="0"/>
              <a:pPr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91CB7C-0C1B-4312-A0C9-47A764C33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777740" cy="38862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Location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North America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Directly north of the United States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2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nd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largest country by land size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Population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35.16 million people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Currency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Canadian Dollar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43000"/>
            <a:ext cx="389671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7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1910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Economic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 has a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Mixed Economic System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Their system is closer to a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Market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 system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There are few government controls and it is very easy to start new businesses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Government controls things like the Postal System and Healthcare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Since World War II, Canada has changed from focusing on agriculture to focusing on industry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5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777740" cy="38862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Natural Resources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Timber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34% of the land is forests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Fresh Water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Hydroelectricity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Minerals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Iron Ore, Zinc, Copper, Gold, Diamonds, Silver</a:t>
            </a:r>
          </a:p>
          <a:p>
            <a:pPr marL="685800" lvl="4" indent="0"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Arable 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13.1% of the land in Canada is good for growing crops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1142999"/>
            <a:ext cx="3581400" cy="24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5748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7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762000"/>
            <a:ext cx="500634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Industries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Manufacturing/Factories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Mainly located on the Great Lakes or St. Lawrence River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Timber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Mining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Over-extraction of resources in the Canadian Shield is limiting business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Tourism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Hydroelectric Power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World leader in trade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Access to 3 oceans, Great Lakes, and St. Lawrence River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00" y="838200"/>
            <a:ext cx="2525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0977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7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066800"/>
            <a:ext cx="5006340" cy="39624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Literacy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99.9%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School is mandatory for children until they are 16</a:t>
            </a:r>
          </a:p>
          <a:p>
            <a:endParaRPr lang="en-US" sz="900" u="sng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Unemployment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7.2%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Poverty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10.8%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14400"/>
            <a:ext cx="3619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76600"/>
            <a:ext cx="3619500" cy="245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1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Canada</a:t>
            </a:r>
            <a:endParaRPr lang="en-US" sz="4800" b="1" u="sng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066800"/>
            <a:ext cx="5006340" cy="3962400"/>
          </a:xfrm>
        </p:spPr>
        <p:txBody>
          <a:bodyPr>
            <a:noAutofit/>
          </a:bodyPr>
          <a:lstStyle/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Gross Domestic Product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$1.827 trillion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Gross Domestic Product Per Capita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$51,958 per Canadian citizen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7288"/>
            <a:ext cx="361761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6" y="3124200"/>
            <a:ext cx="3608903" cy="270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3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Canada</vt:lpstr>
      <vt:lpstr>Canada</vt:lpstr>
      <vt:lpstr>Canada</vt:lpstr>
      <vt:lpstr>Canada</vt:lpstr>
      <vt:lpstr>Canada</vt:lpstr>
      <vt:lpstr>Canada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Windows User</dc:creator>
  <cp:lastModifiedBy>Windows User</cp:lastModifiedBy>
  <cp:revision>1</cp:revision>
  <dcterms:created xsi:type="dcterms:W3CDTF">2016-03-17T15:05:42Z</dcterms:created>
  <dcterms:modified xsi:type="dcterms:W3CDTF">2016-03-17T15:05:57Z</dcterms:modified>
</cp:coreProperties>
</file>