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C326A-D262-4CE0-8346-0DFD71F903B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8D50-061B-4CFA-90B8-C7695627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819D25-38C3-490F-9258-91B06544B2E9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B660A5-09BC-4064-878B-7D0683F4AFC4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FDE9F5-5C12-42E3-A5A7-E42BACFC1549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1A56F8-2732-4FA4-9FA9-F7B0F2F327F6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CF3E20-D3E5-4E91-AE15-7ED86D7E2CB1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A7738D-4433-4298-86D4-4EC2EF48DB1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22454F-ADB8-497C-B713-17A74E2BDE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Latin America: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Aztecs &amp; Incas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Who Fought Who?????</a:t>
            </a:r>
          </a:p>
        </p:txBody>
      </p:sp>
      <p:grpSp>
        <p:nvGrpSpPr>
          <p:cNvPr id="15363" name="Group 30"/>
          <p:cNvGrpSpPr>
            <a:grpSpLocks noChangeAspect="1"/>
          </p:cNvGrpSpPr>
          <p:nvPr/>
        </p:nvGrpSpPr>
        <p:grpSpPr bwMode="auto">
          <a:xfrm>
            <a:off x="1905000" y="1371600"/>
            <a:ext cx="4457700" cy="5256213"/>
            <a:chOff x="2875" y="7067"/>
            <a:chExt cx="5850" cy="7095"/>
          </a:xfrm>
        </p:grpSpPr>
        <p:sp>
          <p:nvSpPr>
            <p:cNvPr id="15370" name="AutoShape 31"/>
            <p:cNvSpPr>
              <a:spLocks noChangeAspect="1" noChangeArrowheads="1"/>
            </p:cNvSpPr>
            <p:nvPr/>
          </p:nvSpPr>
          <p:spPr bwMode="auto">
            <a:xfrm>
              <a:off x="2875" y="7067"/>
              <a:ext cx="5850" cy="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5371" name="Group 32"/>
            <p:cNvGrpSpPr>
              <a:grpSpLocks/>
            </p:cNvGrpSpPr>
            <p:nvPr/>
          </p:nvGrpSpPr>
          <p:grpSpPr bwMode="auto">
            <a:xfrm>
              <a:off x="2875" y="7067"/>
              <a:ext cx="1200" cy="2930"/>
              <a:chOff x="2815" y="6759"/>
              <a:chExt cx="1200" cy="2931"/>
            </a:xfrm>
          </p:grpSpPr>
          <p:sp>
            <p:nvSpPr>
              <p:cNvPr id="15390" name="Oval 33"/>
              <p:cNvSpPr>
                <a:spLocks noChangeArrowheads="1"/>
              </p:cNvSpPr>
              <p:nvPr/>
            </p:nvSpPr>
            <p:spPr bwMode="auto">
              <a:xfrm>
                <a:off x="2815" y="6759"/>
                <a:ext cx="1200" cy="12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1" name="Line 34"/>
              <p:cNvSpPr>
                <a:spLocks noChangeShapeType="1"/>
              </p:cNvSpPr>
              <p:nvPr/>
            </p:nvSpPr>
            <p:spPr bwMode="auto">
              <a:xfrm>
                <a:off x="3415" y="7993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2" name="Line 35"/>
              <p:cNvSpPr>
                <a:spLocks noChangeShapeType="1"/>
              </p:cNvSpPr>
              <p:nvPr/>
            </p:nvSpPr>
            <p:spPr bwMode="auto">
              <a:xfrm flipH="1">
                <a:off x="2815" y="9073"/>
                <a:ext cx="600" cy="6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3" name="Line 36"/>
              <p:cNvSpPr>
                <a:spLocks noChangeShapeType="1"/>
              </p:cNvSpPr>
              <p:nvPr/>
            </p:nvSpPr>
            <p:spPr bwMode="auto">
              <a:xfrm>
                <a:off x="3415" y="9073"/>
                <a:ext cx="450" cy="6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4" name="Line 37"/>
              <p:cNvSpPr>
                <a:spLocks noChangeShapeType="1"/>
              </p:cNvSpPr>
              <p:nvPr/>
            </p:nvSpPr>
            <p:spPr bwMode="auto">
              <a:xfrm>
                <a:off x="2965" y="8456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72" name="Group 38"/>
            <p:cNvGrpSpPr>
              <a:grpSpLocks/>
            </p:cNvGrpSpPr>
            <p:nvPr/>
          </p:nvGrpSpPr>
          <p:grpSpPr bwMode="auto">
            <a:xfrm>
              <a:off x="7375" y="7067"/>
              <a:ext cx="1200" cy="2931"/>
              <a:chOff x="2815" y="6759"/>
              <a:chExt cx="1200" cy="2931"/>
            </a:xfrm>
          </p:grpSpPr>
          <p:sp>
            <p:nvSpPr>
              <p:cNvPr id="15385" name="Oval 39"/>
              <p:cNvSpPr>
                <a:spLocks noChangeArrowheads="1"/>
              </p:cNvSpPr>
              <p:nvPr/>
            </p:nvSpPr>
            <p:spPr bwMode="auto">
              <a:xfrm>
                <a:off x="2815" y="6759"/>
                <a:ext cx="1200" cy="12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6" name="Line 40"/>
              <p:cNvSpPr>
                <a:spLocks noChangeShapeType="1"/>
              </p:cNvSpPr>
              <p:nvPr/>
            </p:nvSpPr>
            <p:spPr bwMode="auto">
              <a:xfrm>
                <a:off x="3415" y="7993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7" name="Line 41"/>
              <p:cNvSpPr>
                <a:spLocks noChangeShapeType="1"/>
              </p:cNvSpPr>
              <p:nvPr/>
            </p:nvSpPr>
            <p:spPr bwMode="auto">
              <a:xfrm flipH="1">
                <a:off x="2815" y="9073"/>
                <a:ext cx="600" cy="61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8" name="Line 42"/>
              <p:cNvSpPr>
                <a:spLocks noChangeShapeType="1"/>
              </p:cNvSpPr>
              <p:nvPr/>
            </p:nvSpPr>
            <p:spPr bwMode="auto">
              <a:xfrm>
                <a:off x="3415" y="9073"/>
                <a:ext cx="450" cy="61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9" name="Line 43"/>
              <p:cNvSpPr>
                <a:spLocks noChangeShapeType="1"/>
              </p:cNvSpPr>
              <p:nvPr/>
            </p:nvSpPr>
            <p:spPr bwMode="auto">
              <a:xfrm>
                <a:off x="2965" y="8456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73" name="Group 44"/>
            <p:cNvGrpSpPr>
              <a:grpSpLocks/>
            </p:cNvGrpSpPr>
            <p:nvPr/>
          </p:nvGrpSpPr>
          <p:grpSpPr bwMode="auto">
            <a:xfrm>
              <a:off x="2875" y="10924"/>
              <a:ext cx="1200" cy="2930"/>
              <a:chOff x="2815" y="6759"/>
              <a:chExt cx="1200" cy="2931"/>
            </a:xfrm>
          </p:grpSpPr>
          <p:sp>
            <p:nvSpPr>
              <p:cNvPr id="15380" name="Oval 45"/>
              <p:cNvSpPr>
                <a:spLocks noChangeArrowheads="1"/>
              </p:cNvSpPr>
              <p:nvPr/>
            </p:nvSpPr>
            <p:spPr bwMode="auto">
              <a:xfrm>
                <a:off x="2815" y="6759"/>
                <a:ext cx="1200" cy="12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Line 46"/>
              <p:cNvSpPr>
                <a:spLocks noChangeShapeType="1"/>
              </p:cNvSpPr>
              <p:nvPr/>
            </p:nvSpPr>
            <p:spPr bwMode="auto">
              <a:xfrm>
                <a:off x="3415" y="7993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2" name="Line 47"/>
              <p:cNvSpPr>
                <a:spLocks noChangeShapeType="1"/>
              </p:cNvSpPr>
              <p:nvPr/>
            </p:nvSpPr>
            <p:spPr bwMode="auto">
              <a:xfrm flipH="1">
                <a:off x="2815" y="9073"/>
                <a:ext cx="600" cy="6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3" name="Line 48"/>
              <p:cNvSpPr>
                <a:spLocks noChangeShapeType="1"/>
              </p:cNvSpPr>
              <p:nvPr/>
            </p:nvSpPr>
            <p:spPr bwMode="auto">
              <a:xfrm>
                <a:off x="3415" y="9073"/>
                <a:ext cx="450" cy="6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4" name="Line 49"/>
              <p:cNvSpPr>
                <a:spLocks noChangeShapeType="1"/>
              </p:cNvSpPr>
              <p:nvPr/>
            </p:nvSpPr>
            <p:spPr bwMode="auto">
              <a:xfrm>
                <a:off x="2965" y="8456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74" name="Group 50"/>
            <p:cNvGrpSpPr>
              <a:grpSpLocks/>
            </p:cNvGrpSpPr>
            <p:nvPr/>
          </p:nvGrpSpPr>
          <p:grpSpPr bwMode="auto">
            <a:xfrm>
              <a:off x="7525" y="11232"/>
              <a:ext cx="1200" cy="2930"/>
              <a:chOff x="2815" y="6759"/>
              <a:chExt cx="1200" cy="2931"/>
            </a:xfrm>
          </p:grpSpPr>
          <p:sp>
            <p:nvSpPr>
              <p:cNvPr id="15375" name="Oval 51"/>
              <p:cNvSpPr>
                <a:spLocks noChangeArrowheads="1"/>
              </p:cNvSpPr>
              <p:nvPr/>
            </p:nvSpPr>
            <p:spPr bwMode="auto">
              <a:xfrm>
                <a:off x="2815" y="6759"/>
                <a:ext cx="1200" cy="12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6" name="Line 52"/>
              <p:cNvSpPr>
                <a:spLocks noChangeShapeType="1"/>
              </p:cNvSpPr>
              <p:nvPr/>
            </p:nvSpPr>
            <p:spPr bwMode="auto">
              <a:xfrm>
                <a:off x="3415" y="7993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7" name="Line 53"/>
              <p:cNvSpPr>
                <a:spLocks noChangeShapeType="1"/>
              </p:cNvSpPr>
              <p:nvPr/>
            </p:nvSpPr>
            <p:spPr bwMode="auto">
              <a:xfrm flipH="1">
                <a:off x="2815" y="9073"/>
                <a:ext cx="600" cy="61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8" name="Line 54"/>
              <p:cNvSpPr>
                <a:spLocks noChangeShapeType="1"/>
              </p:cNvSpPr>
              <p:nvPr/>
            </p:nvSpPr>
            <p:spPr bwMode="auto">
              <a:xfrm>
                <a:off x="3415" y="9073"/>
                <a:ext cx="450" cy="61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9" name="Line 55"/>
              <p:cNvSpPr>
                <a:spLocks noChangeShapeType="1"/>
              </p:cNvSpPr>
              <p:nvPr/>
            </p:nvSpPr>
            <p:spPr bwMode="auto">
              <a:xfrm>
                <a:off x="2965" y="8456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457200" y="1295400"/>
            <a:ext cx="106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Hernan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Cortes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1519</a:t>
            </a:r>
          </a:p>
        </p:txBody>
      </p:sp>
      <p:sp>
        <p:nvSpPr>
          <p:cNvPr id="51257" name="Rectangle 57"/>
          <p:cNvSpPr>
            <a:spLocks noChangeArrowheads="1"/>
          </p:cNvSpPr>
          <p:nvPr/>
        </p:nvSpPr>
        <p:spPr bwMode="auto">
          <a:xfrm>
            <a:off x="7010400" y="4572000"/>
            <a:ext cx="1600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Atahualpa</a:t>
            </a: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6781800" y="1371600"/>
            <a:ext cx="1752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Montezuma II</a:t>
            </a:r>
          </a:p>
        </p:txBody>
      </p:sp>
      <p:sp>
        <p:nvSpPr>
          <p:cNvPr id="51259" name="Rectangle 59"/>
          <p:cNvSpPr>
            <a:spLocks noChangeArrowheads="1"/>
          </p:cNvSpPr>
          <p:nvPr/>
        </p:nvSpPr>
        <p:spPr bwMode="auto">
          <a:xfrm>
            <a:off x="381000" y="4876800"/>
            <a:ext cx="106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Francisco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Pizarro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1532</a:t>
            </a:r>
          </a:p>
        </p:txBody>
      </p:sp>
      <p:sp>
        <p:nvSpPr>
          <p:cNvPr id="15368" name="Line 61"/>
          <p:cNvSpPr>
            <a:spLocks noChangeShapeType="1"/>
          </p:cNvSpPr>
          <p:nvPr/>
        </p:nvSpPr>
        <p:spPr bwMode="auto">
          <a:xfrm>
            <a:off x="2819400" y="22098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369" name="Line 62"/>
          <p:cNvSpPr>
            <a:spLocks noChangeShapeType="1"/>
          </p:cNvSpPr>
          <p:nvPr/>
        </p:nvSpPr>
        <p:spPr bwMode="auto">
          <a:xfrm>
            <a:off x="3048000" y="53340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6" grpId="0" animBg="1"/>
      <p:bldP spid="51257" grpId="0" animBg="1"/>
      <p:bldP spid="51258" grpId="0" animBg="1"/>
      <p:bldP spid="512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Columbian Exchange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572000" cy="556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Columbian Exchange: an exchange of goods and ideas between European countries and their colonies in North and South America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.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Basically the Old World (Europe, Africa and Asia) began trading with the New World (North/South America)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6388" name="Picture 7" descr="columbian_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57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Columbian Exchange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063" y="1828800"/>
            <a:ext cx="4800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Native Americans introduced the following to Spain: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Crops: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Lucida Bright" panose="02040602050505020304" pitchFamily="18" charset="0"/>
              </a:rPr>
              <a:t>beans, potatoes, squash, and maize (c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orn) peppers, tomatoes to Spain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78" y="1295400"/>
            <a:ext cx="44736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75" y="3810000"/>
            <a:ext cx="4537402" cy="23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Columbian Exchange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480060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Spain were introduced the following to Native Americans: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Animals/Food: Horses, pigs, peaches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Clothes made from Spain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anose="02040602050505020304" pitchFamily="18" charset="0"/>
              </a:rPr>
              <a:t>Disease: Smallpox killed many of the indigenous (native) population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anose="02040602050505020304" pitchFamily="18" charset="0"/>
              </a:rPr>
              <a:t>Christianity: Many Natives Americans were forced to become Christians</a:t>
            </a:r>
          </a:p>
          <a:p>
            <a:pPr lvl="1" eaLnBrk="1" hangingPunct="1">
              <a:defRPr/>
            </a:pPr>
            <a:endParaRPr lang="en-US" sz="2000" u="sng" dirty="0" smtClean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971800" cy="530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3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Columbian Exchange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006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The Columbian Exchange led: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Lucida Bright" panose="02040602050505020304" pitchFamily="18" charset="0"/>
              </a:rPr>
              <a:t>An increase in farming in the New and Old World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Lucida Bright" panose="02040602050505020304" pitchFamily="18" charset="0"/>
              </a:rPr>
              <a:t>Decline of  Native population in Latin America (smallpox)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Lucida Bright" panose="02040602050505020304" pitchFamily="18" charset="0"/>
              </a:rPr>
              <a:t>The horse being used by Natives in everyday life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143000"/>
            <a:ext cx="3490494" cy="497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228600"/>
            <a:ext cx="514350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Aztec Civilization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" y="685800"/>
            <a:ext cx="5099538" cy="464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Ancient Civilization located in present day Mexico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Most powerful from the 1200’s to the 1500’s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Eventually defeated in 1572</a:t>
            </a:r>
          </a:p>
          <a:p>
            <a:pPr marL="0" lvl="1" indent="0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Who were the Aztecs?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Capital City: Tenochtitlan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Known for their artwork and architecture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Most powerful group conquered other tribes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Conquered tribes paid taxes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Religion: believed in multiple Gods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Human and Animal sacrifice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Complex society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Mathematical system, Unique calendar, and Farming system</a:t>
            </a:r>
          </a:p>
        </p:txBody>
      </p:sp>
      <p:pic>
        <p:nvPicPr>
          <p:cNvPr id="5" name="Picture 15" descr="aztec_pyramid_g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810000" cy="48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54864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Aztec Civilization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625340" cy="35798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Aztecs and Warfare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Mexica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was the most dominant warrior tribe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They conquered and controlled the other tribes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Aztecs encouraged warfare to maintain power and to please the God of War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03672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471863" cy="26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Meanwhile in Europe...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00600" cy="4343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European countries wanted to explore the rest of the world and create large empires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Why did they want to create large empires?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God, Gold, and Glory</a:t>
            </a:r>
            <a:endParaRPr lang="en-US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Spain hired Christopher Columbus to explore and find a new trade route to Asia to buy spices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Instead, Columbus discovered the “New World” in 1492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This New World was Latin America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7" descr="colu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962400" cy="51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Aztec Civilization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14400"/>
            <a:ext cx="4320540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Instead of travelling to Asia, Spain decided to establish colonies in South America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They sent Conquistadors to take over the land from native people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Conquistador = Conqueror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Hernan Cortes was sent to settle Mexico, where the Aztecs lived</a:t>
            </a:r>
          </a:p>
        </p:txBody>
      </p:sp>
      <p:pic>
        <p:nvPicPr>
          <p:cNvPr id="4" name="Picture 9" descr="31703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34257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6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15" y="381000"/>
            <a:ext cx="510540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Hernan Cortes Conquers the Aztecs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943600" cy="426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Important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Hernan Cortes: Conquistador who conquered Aztecs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Montezuma II: ruler of the Aztec Empire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Cortes and the Spanish conquered Aztecs in 1521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Cortes became allies with tribes who hated Aztecs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Aztecs had enemies, because they were brutal to the surrounding tribes they defeated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Cortes captured the Aztec ruler, Montezuma 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Montezuma II welcomed Cortes into their capital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Spain claimed control of the Aztec empire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7396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8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48640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Hernan Cortes Conquers the Aztecs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38200"/>
            <a:ext cx="5158740" cy="4191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Why was Cortes able to defeat the Aztecs with an army of only 1,000 Spanish men?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Spanish had better weapons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Aztecs had clubs, arrows, and spears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Spanish had swords, armor, cannons, guns, and horses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Cortes teamed up with other tribes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European diseases wiped out the Aztecs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Aztecs had no immunity, because they weren’t exposed to those diseases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Smallpox killed 90% of Aztecs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90600"/>
            <a:ext cx="305438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" y="3505201"/>
            <a:ext cx="305248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0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981700" cy="54864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Inca Civilization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5257799" cy="4419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Powerful civilization located along the western coast of South America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Located in Andes Mountains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Present day Peru, Colombia, Ecuador, Bolivia, and Chile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Incas became powerful during the 1400s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Incas conquered other tribes surrounding 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Incas are known for being powerful, intelligent, and innovative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Wealthiest in Latin America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Gold, Silver, and Bronze jewelry</a:t>
            </a: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5" descr="inc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838200"/>
            <a:ext cx="37988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1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99"/>
            <a:ext cx="9144000" cy="54864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Francisco </a:t>
            </a: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Pizzaro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Conquers the Incas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149" y="838200"/>
            <a:ext cx="5898851" cy="44195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Important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Francisco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Pizarro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Spanish Conquistador who defeated the Incas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Atahualpa: last ruler of the Incas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 the 1500s, the Incas were defeated by 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Pizarro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and the Spanish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Pizarro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was sent by Spain to explore the west coast of Spain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Atahualpa was captured and then executed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Incas were defeated for the same reasons as the Aztecs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Spain had more advanced weapons and diseases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5" descr="incaatahual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4385"/>
            <a:ext cx="3168949" cy="257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-francisco-pizar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57624"/>
            <a:ext cx="3168949" cy="25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0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669</Words>
  <Application>Microsoft Office PowerPoint</Application>
  <PresentationFormat>On-screen Show (4:3)</PresentationFormat>
  <Paragraphs>100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Latin America: Aztecs &amp; Incas</vt:lpstr>
      <vt:lpstr>The Aztec Civilization</vt:lpstr>
      <vt:lpstr>The Aztec Civilization</vt:lpstr>
      <vt:lpstr>Meanwhile in Europe...</vt:lpstr>
      <vt:lpstr>The Aztec Civilization</vt:lpstr>
      <vt:lpstr>Hernan Cortes Conquers the Aztecs</vt:lpstr>
      <vt:lpstr>Hernan Cortes Conquers the Aztecs</vt:lpstr>
      <vt:lpstr>Inca Civilization</vt:lpstr>
      <vt:lpstr>Francisco Pizzaro Conquers the Incas</vt:lpstr>
      <vt:lpstr>Who Fought Who?????</vt:lpstr>
      <vt:lpstr>Columbian Exchange</vt:lpstr>
      <vt:lpstr>Columbian Exchange</vt:lpstr>
      <vt:lpstr>Columbian Exchange</vt:lpstr>
      <vt:lpstr>Columbian Exchange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America: Aztecs &amp; Incas</dc:title>
  <dc:creator>Windows User</dc:creator>
  <cp:lastModifiedBy>Windows User</cp:lastModifiedBy>
  <cp:revision>14</cp:revision>
  <dcterms:created xsi:type="dcterms:W3CDTF">2014-12-04T20:42:51Z</dcterms:created>
  <dcterms:modified xsi:type="dcterms:W3CDTF">2015-12-01T13:57:06Z</dcterms:modified>
</cp:coreProperties>
</file>