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CB7C-0C1B-4312-A0C9-47A764C3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9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CB7C-0C1B-4312-A0C9-47A764C3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7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CB7C-0C1B-4312-A0C9-47A764C3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4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CB7C-0C1B-4312-A0C9-47A764C3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8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CB7C-0C1B-4312-A0C9-47A764C3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2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CB7C-0C1B-4312-A0C9-47A764C33E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3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CB7C-0C1B-4312-A0C9-47A764C3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5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CB7C-0C1B-4312-A0C9-47A764C3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CB7C-0C1B-4312-A0C9-47A764C3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2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91CB7C-0C1B-4312-A0C9-47A764C33E37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CB7C-0C1B-4312-A0C9-47A764C3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8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891CB7C-0C1B-4312-A0C9-47A764C3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5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Australia</a:t>
            </a:r>
            <a:endParaRPr lang="en-US" sz="48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876800" cy="3810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Location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Island, Country, and Continent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Southeastern Hemisphere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Bordered by Pacific Ocean, Indian Ocean, and Southern Ocean</a:t>
            </a:r>
          </a:p>
          <a:p>
            <a:endParaRPr lang="en-US" sz="700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Population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23.13 million</a:t>
            </a:r>
          </a:p>
          <a:p>
            <a:endParaRPr lang="en-US" sz="700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Currency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Australian Dollar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7170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717062" cy="28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00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Australia</a:t>
            </a:r>
            <a:endParaRPr lang="en-US" sz="48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239000" cy="3810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Economic System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Australia has a </a:t>
            </a: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Mixed Market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Economic System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Australia’s economy is one of the freest economies in the world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Almost no government rules, laws, or controls over businesses and the economy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Very easy for citizens to start their own business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8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Australia</a:t>
            </a:r>
            <a:endParaRPr lang="en-US" sz="48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876800" cy="3810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Natural Resources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Minerals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Gold, Silver, uranium, Coal, Copper, Iron Ore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Arable Land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6.2% of the land in Australia is good for growing crops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Large parts of Australia are deserts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3101686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94667"/>
            <a:ext cx="4262210" cy="225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37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Australia</a:t>
            </a:r>
            <a:endParaRPr lang="en-US" sz="48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876800" cy="3810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Industries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Mining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Australia is a leading exporter of minerals, especially Gold and Uranium</a:t>
            </a:r>
          </a:p>
          <a:p>
            <a:pPr marL="685800" lvl="4" indent="0">
              <a:buNone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Sheep and Cattle Farms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Although the land isn’t good for crops, there are many sheep ranches</a:t>
            </a:r>
          </a:p>
          <a:p>
            <a:pPr marL="685800" lvl="4" indent="0">
              <a:buNone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Tourism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219200"/>
            <a:ext cx="332971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6569"/>
            <a:ext cx="3371849" cy="224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7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Australia</a:t>
            </a:r>
            <a:endParaRPr lang="en-US" sz="48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181600" cy="3810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Literacy Rate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99.6%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Education is mandatory for children ages 5 – 17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Ranks 13</a:t>
            </a:r>
            <a:r>
              <a:rPr lang="en-US" sz="2000" baseline="30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th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 in the world for education</a:t>
            </a:r>
          </a:p>
          <a:p>
            <a:endParaRPr lang="en-US" sz="900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Unemployment Rate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6%</a:t>
            </a:r>
            <a:endParaRPr lang="en-US" sz="900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Poverty Rate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13.9%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5080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381188" cy="224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17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Australia</a:t>
            </a:r>
            <a:endParaRPr lang="en-US" sz="48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181600" cy="3810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Gross Domestic Product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$1.56 trillion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Gross Domestic Product Per Capita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$67,458 per Australian citizen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00137"/>
            <a:ext cx="35052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29" y="3657600"/>
            <a:ext cx="353785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219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186</Words>
  <Application>Microsoft Office PowerPoint</Application>
  <PresentationFormat>On-screen Show (4:3)</PresentationFormat>
  <Paragraphs>52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Angles</vt:lpstr>
      <vt:lpstr>Australia</vt:lpstr>
      <vt:lpstr>Australia</vt:lpstr>
      <vt:lpstr>Australia</vt:lpstr>
      <vt:lpstr>Australia</vt:lpstr>
      <vt:lpstr>Australia</vt:lpstr>
      <vt:lpstr>Australia</vt:lpstr>
    </vt:vector>
  </TitlesOfParts>
  <Company>Gainesville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</dc:title>
  <dc:creator>Windows User</dc:creator>
  <cp:lastModifiedBy>Windows User</cp:lastModifiedBy>
  <cp:revision>1</cp:revision>
  <dcterms:created xsi:type="dcterms:W3CDTF">2016-03-17T15:02:08Z</dcterms:created>
  <dcterms:modified xsi:type="dcterms:W3CDTF">2016-03-17T15:04:21Z</dcterms:modified>
</cp:coreProperties>
</file>