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71" r:id="rId8"/>
    <p:sldId id="272" r:id="rId9"/>
    <p:sldId id="262" r:id="rId10"/>
    <p:sldId id="273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5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6503-40BC-4453-B03C-C572803D7EF9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3BBA7-4330-4A76-A025-CD5FB2776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6503-40BC-4453-B03C-C572803D7EF9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3BBA7-4330-4A76-A025-CD5FB2776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6503-40BC-4453-B03C-C572803D7EF9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3BBA7-4330-4A76-A025-CD5FB2776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6503-40BC-4453-B03C-C572803D7EF9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3BBA7-4330-4A76-A025-CD5FB2776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6503-40BC-4453-B03C-C572803D7EF9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3BBA7-4330-4A76-A025-CD5FB2776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6503-40BC-4453-B03C-C572803D7EF9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3BBA7-4330-4A76-A025-CD5FB2776E4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6503-40BC-4453-B03C-C572803D7EF9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3BBA7-4330-4A76-A025-CD5FB2776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6503-40BC-4453-B03C-C572803D7EF9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3BBA7-4330-4A76-A025-CD5FB2776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6503-40BC-4453-B03C-C572803D7EF9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3BBA7-4330-4A76-A025-CD5FB2776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6503-40BC-4453-B03C-C572803D7EF9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93BBA7-4330-4A76-A025-CD5FB2776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6503-40BC-4453-B03C-C572803D7EF9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3BBA7-4330-4A76-A025-CD5FB2776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6E6503-40BC-4453-B03C-C572803D7EF9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893BBA7-4330-4A76-A025-CD5FB2776E4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947778" y="1681548"/>
            <a:ext cx="5648623" cy="1602643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latin typeface="Lucida Handwriting" panose="03010101010101010101" pitchFamily="66" charset="0"/>
              </a:rPr>
              <a:t>European History: </a:t>
            </a:r>
            <a:br>
              <a:rPr lang="en-US" sz="4800" b="1" dirty="0" smtClean="0">
                <a:solidFill>
                  <a:schemeClr val="bg2">
                    <a:lumMod val="25000"/>
                  </a:schemeClr>
                </a:solidFill>
                <a:latin typeface="Lucida Handwriting" panose="03010101010101010101" pitchFamily="66" charset="0"/>
              </a:rPr>
            </a:b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latin typeface="Lucida Handwriting" panose="03010101010101010101" pitchFamily="66" charset="0"/>
              </a:rPr>
              <a:t>Age of Exploration</a:t>
            </a:r>
            <a:endParaRPr lang="en-US" sz="4800" b="1" dirty="0">
              <a:solidFill>
                <a:schemeClr val="bg2">
                  <a:lumMod val="25000"/>
                </a:schemeClr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24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88" y="1143000"/>
            <a:ext cx="888842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09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4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Age of Exploration: Portugal</a:t>
            </a:r>
            <a:endParaRPr lang="en-US" sz="3600" b="1" dirty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1" y="609600"/>
            <a:ext cx="5782159" cy="46482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Portugal led the way in exploration due to their experienced sailors and new technology.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800" b="1" u="sng" dirty="0" smtClean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u="sng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Prince Henry the Navigator</a:t>
            </a:r>
            <a:r>
              <a:rPr lang="en-US" sz="18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: Portuguese monarch who financed explorations and founded a </a:t>
            </a:r>
            <a:r>
              <a:rPr lang="en-US" sz="1800" u="sng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School of Navigation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u="sng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Vasco de Gama</a:t>
            </a:r>
            <a:r>
              <a:rPr lang="en-US" sz="18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: Portuguese navigator who sailed around the Cape of Good Hope (Africa) in 1497 and went to India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First European to reach India by sea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000" dirty="0" smtClean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Portugal had settlements in </a:t>
            </a:r>
            <a:r>
              <a:rPr lang="en-US" sz="18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Brazil </a:t>
            </a:r>
            <a:r>
              <a:rPr lang="en-US" sz="18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(South America) and along the </a:t>
            </a:r>
            <a:r>
              <a:rPr lang="en-US" sz="18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coast in Africa and Asia</a:t>
            </a:r>
            <a:endParaRPr lang="en-US" sz="1800" b="1" dirty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00771"/>
            <a:ext cx="20955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657600"/>
            <a:ext cx="20955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66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75" y="381000"/>
            <a:ext cx="106584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87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539"/>
            <a:ext cx="7520940" cy="54864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Age of Exploration: Spain</a:t>
            </a:r>
            <a:endParaRPr lang="en-US" sz="3600" b="1" dirty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609600"/>
            <a:ext cx="5410200" cy="4419600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000" b="1" u="sng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Christopher Columbus</a:t>
            </a:r>
            <a:r>
              <a:rPr lang="en-US" sz="20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: Italian explorer who sailed for Spain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Reached the Caribbean islands in 1492 while trying to sail to Asia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u="sng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Ferdinand Magellan</a:t>
            </a:r>
            <a:r>
              <a:rPr lang="en-US" sz="20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: Portuguese explorer who sailed for Spain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Sailed southwest around the tip of South America in 1519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His crew sailed around the world, proving the earth was round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Established colonies in </a:t>
            </a:r>
            <a:r>
              <a:rPr lang="en-US" sz="2000" b="1" u="sng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South America </a:t>
            </a:r>
            <a:r>
              <a:rPr lang="en-US" sz="20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(Mexico and Peru) and in </a:t>
            </a:r>
            <a:r>
              <a:rPr lang="en-US" sz="2000" b="1" u="sng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North Africa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Spread of </a:t>
            </a:r>
            <a:r>
              <a:rPr lang="en-US" sz="2000" b="1" u="sng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Catholicism</a:t>
            </a:r>
            <a:r>
              <a:rPr lang="en-US" sz="20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was important motivation</a:t>
            </a:r>
            <a:endParaRPr lang="en-US" sz="2000" dirty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2286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7600"/>
            <a:ext cx="236668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85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81" y="304800"/>
            <a:ext cx="11331678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23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4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Age of Exploration: Great Britain</a:t>
            </a:r>
            <a:endParaRPr lang="en-US" sz="3200" b="1" dirty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9" y="762000"/>
            <a:ext cx="4869051" cy="42672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Great Britain was one of the most powerful empires in the world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Britain controlled 1/5 of the world’s land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It was called the empire on which “</a:t>
            </a:r>
            <a:r>
              <a:rPr lang="en-US" sz="2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the sun never sets</a:t>
            </a:r>
            <a:r>
              <a:rPr lang="en-US" sz="20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u="sng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Settlements</a:t>
            </a:r>
            <a:r>
              <a:rPr lang="en-US" sz="20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: coast of North America, Caribbean Islands, East Indies, and Australia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u="sng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East India Company</a:t>
            </a:r>
            <a:r>
              <a:rPr lang="en-US" sz="20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: British company made to trade in India and Southeast Asia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u="sng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Mercantilism</a:t>
            </a:r>
            <a:r>
              <a:rPr lang="en-US" sz="20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: colonies helped the mother country by providing natural resources and a market for goods</a:t>
            </a:r>
            <a:endParaRPr lang="en-US" sz="2000" dirty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225290"/>
            <a:ext cx="2955590" cy="263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942974"/>
            <a:ext cx="1769727" cy="3189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93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199" y="381000"/>
            <a:ext cx="10744200" cy="587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44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41"/>
            <a:ext cx="9144000" cy="54864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Age of Exploration: France</a:t>
            </a:r>
            <a:endParaRPr lang="en-US" sz="3600" b="1" dirty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685800"/>
            <a:ext cx="4931044" cy="4343400"/>
          </a:xfrm>
        </p:spPr>
        <p:txBody>
          <a:bodyPr>
            <a:normAutofit fontScale="925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b="1" u="sng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Samuel de Champlain</a:t>
            </a:r>
            <a:r>
              <a:rPr lang="en-US" sz="24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: French explorer who founded the colony of Quebec as a trading post in 1608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u="sng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Settlements</a:t>
            </a:r>
            <a:r>
              <a:rPr lang="en-US" sz="24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: colony of Quebec in Canada, central part of North America, Louisiana, Caribbean Islands, and West Africa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Very interested in spreading their </a:t>
            </a:r>
            <a:r>
              <a:rPr lang="en-US" sz="2400" b="1" u="sng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Catholic</a:t>
            </a:r>
            <a:r>
              <a:rPr lang="en-US" sz="24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religion</a:t>
            </a:r>
            <a:endParaRPr lang="en-US" sz="2400" dirty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07339"/>
            <a:ext cx="2362200" cy="3069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990600"/>
            <a:ext cx="3150973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30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8693" y="304800"/>
            <a:ext cx="11799093" cy="629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17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Age of Exploration</a:t>
            </a:r>
            <a:endParaRPr lang="en-US" sz="3200" b="1" dirty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3505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SS6H6: the student will analyze the impact of European exploration and colonization on various world regions.</a:t>
            </a:r>
          </a:p>
          <a:p>
            <a:pPr>
              <a:buAutoNum type="alphaLcParenR"/>
            </a:pPr>
            <a:r>
              <a:rPr lang="en-US" sz="2000" b="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Identify the causes of European exploration and colonization; include religion, natural resources, a market for goods, and the contributions of Prince Henry the Navigator</a:t>
            </a:r>
          </a:p>
          <a:p>
            <a:pPr>
              <a:buAutoNum type="alphaLcParenR"/>
            </a:pPr>
            <a:r>
              <a:rPr lang="en-US" sz="2000" b="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Trace the empires of Portugal, Spain, England, and France in Asia, Africa, and the Americas</a:t>
            </a:r>
          </a:p>
          <a:p>
            <a:pPr>
              <a:buAutoNum type="alphaLcParenR"/>
            </a:pPr>
            <a:r>
              <a:rPr lang="en-US" sz="2000" b="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Explain the impact of European empire building in Africa and Asia on the outbreak of World War I</a:t>
            </a:r>
            <a:endParaRPr lang="en-US" sz="2000" b="0" dirty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6617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Age of Exploration</a:t>
            </a:r>
            <a:endParaRPr lang="en-US" sz="3600" b="1" dirty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0628"/>
            <a:ext cx="9144000" cy="357984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Life in Europe changed dramatically from the mid 1400s to the 1700s.  This period of change was the </a:t>
            </a:r>
            <a:r>
              <a:rPr lang="en-US" sz="2400" u="sng" dirty="0" smtClean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Age of Exploration</a:t>
            </a:r>
            <a:r>
              <a:rPr lang="en-US" sz="24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Europeans began to explore to find better trade routes to Asian markets and new natural resources</a:t>
            </a:r>
            <a:endParaRPr lang="en-US" sz="2400" dirty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88775"/>
            <a:ext cx="5695808" cy="364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66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520940" cy="54864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Age of Exploration</a:t>
            </a:r>
            <a:endParaRPr lang="en-US" sz="3600" b="1" dirty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5105400" cy="4800600"/>
          </a:xfrm>
        </p:spPr>
        <p:txBody>
          <a:bodyPr>
            <a:normAutofit lnSpcReduction="10000"/>
          </a:bodyPr>
          <a:lstStyle/>
          <a:p>
            <a:r>
              <a:rPr lang="en-US" sz="2000" u="sng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Spice Trade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Europeans had traveled to Asian ports for hundreds of years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Spices, silk, and other goods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Trade routes were controlled by Muslims and were very expensive to ship goods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Europeans wanted new, shorter routes to Asia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9144" lvl="1" indent="0">
              <a:buNone/>
            </a:pPr>
            <a:r>
              <a:rPr lang="en-US" sz="2000" b="1" u="sng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New Land and Natural Resources</a:t>
            </a:r>
          </a:p>
          <a:p>
            <a:pPr marL="352044"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European countries were competing for power</a:t>
            </a:r>
          </a:p>
          <a:p>
            <a:pPr marL="580644" lvl="2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Needed new land and natural resources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9" y="990600"/>
            <a:ext cx="3711191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000" y="3886200"/>
            <a:ext cx="3623006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7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539"/>
            <a:ext cx="7520940" cy="54864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Age of Exploration</a:t>
            </a:r>
            <a:endParaRPr lang="en-US" sz="3600" b="1" dirty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685800"/>
            <a:ext cx="44196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What were the 3 main motives for exploration?</a:t>
            </a:r>
          </a:p>
          <a:p>
            <a:pPr>
              <a:buFont typeface="+mj-lt"/>
              <a:buAutoNum type="arabicPeriod"/>
            </a:pPr>
            <a:r>
              <a:rPr lang="en-US" sz="2000" u="sng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God</a:t>
            </a:r>
          </a:p>
          <a:p>
            <a:pPr marL="237744" lvl="2" indent="0">
              <a:buNone/>
            </a:pPr>
            <a:r>
              <a:rPr lang="en-US" sz="20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Explorers, governments, and missionaries wanted to spread their Christian religion</a:t>
            </a:r>
          </a:p>
          <a:p>
            <a:pPr>
              <a:buFont typeface="+mj-lt"/>
              <a:buAutoNum type="arabicPeriod"/>
            </a:pPr>
            <a:r>
              <a:rPr lang="en-US" sz="2000" u="sng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Gold</a:t>
            </a:r>
          </a:p>
          <a:p>
            <a:pPr marL="237744" lvl="2" indent="0">
              <a:buNone/>
            </a:pPr>
            <a:r>
              <a:rPr lang="en-US" sz="20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Rulers of the different countries wanted to get rich and powerful from exploring new lands</a:t>
            </a:r>
          </a:p>
          <a:p>
            <a:pPr>
              <a:buFont typeface="+mj-lt"/>
              <a:buAutoNum type="arabicPeriod"/>
            </a:pPr>
            <a:r>
              <a:rPr lang="en-US" sz="2000" u="sng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Glory</a:t>
            </a:r>
          </a:p>
          <a:p>
            <a:pPr marL="237744" lvl="2" indent="0">
              <a:buNone/>
            </a:pPr>
            <a:r>
              <a:rPr lang="en-US" sz="20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Many explorers had a sense of adventure and wanted to become famous from exploring new lands</a:t>
            </a:r>
            <a:endParaRPr lang="en-US" sz="2000" dirty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2590800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2" y="4038600"/>
            <a:ext cx="3381375" cy="255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11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520940" cy="54864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Age of Exploration</a:t>
            </a:r>
            <a:endParaRPr lang="en-US" sz="3600" b="1" dirty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5486400" cy="46482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What made exploration possible at this time?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u="sng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Renaissance Movement</a:t>
            </a:r>
            <a:r>
              <a:rPr lang="en-US" sz="20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: </a:t>
            </a:r>
            <a:r>
              <a:rPr lang="en-US" sz="2000" b="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the Renaissance brought a new curiosity about the rest of the world and learning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u="sng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New Equipment and Technology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Caravels: smaller, sturdy ships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Mariner’s Compass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Better weapons (cannons and guns)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u="sng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More accurate maps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Cartographers updated maps and kept detailed maps of new lands</a:t>
            </a:r>
            <a:endParaRPr lang="en-US" sz="2000" dirty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838200"/>
            <a:ext cx="3764044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238" y="3657600"/>
            <a:ext cx="332073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62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7520940" cy="91440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Age of Exploration: </a:t>
            </a:r>
            <a:br>
              <a:rPr lang="en-US" sz="32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en-US" sz="32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Triangle Trade</a:t>
            </a:r>
            <a:endParaRPr lang="en-US" sz="3200" b="1" dirty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295400"/>
            <a:ext cx="6248400" cy="43434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Triangle Trade:  trade system  between European countries, the west coast of Africa and colonies in the Americas (North and South America)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Exchange of goods, materials, and ideas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Europeans brought materials (horses and weapons) to Africa and the Americas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Slaves were taken from Africa to the colonies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Raw materials were brought back to Europe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Europeans unintentionally brought their </a:t>
            </a:r>
            <a:r>
              <a:rPr lang="en-US" sz="2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culture</a:t>
            </a:r>
            <a:r>
              <a:rPr lang="en-US" sz="20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and </a:t>
            </a:r>
            <a:r>
              <a:rPr lang="en-US" sz="2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diseases</a:t>
            </a:r>
            <a:r>
              <a:rPr lang="en-US" sz="20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with them too</a:t>
            </a:r>
            <a:endParaRPr lang="en-US" sz="2000" dirty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260639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25431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11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65" y="381000"/>
            <a:ext cx="9172965" cy="531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32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41"/>
            <a:ext cx="7520940" cy="54864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Age of Exploration</a:t>
            </a:r>
            <a:endParaRPr lang="en-US" sz="3600" b="1" dirty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399" y="685800"/>
            <a:ext cx="5151895" cy="46482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Portugal, Spain, England, and France led the way for exploration and colonization</a:t>
            </a:r>
          </a:p>
          <a:p>
            <a:endParaRPr lang="en-US" sz="800" dirty="0" smtClean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u="sng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Colonization</a:t>
            </a:r>
            <a:r>
              <a:rPr lang="en-US" sz="20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: </a:t>
            </a:r>
            <a:r>
              <a:rPr lang="en-US" sz="2000" b="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setting up a colony away from the homeland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b="0" dirty="0" smtClean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u="sng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Line of Demarcation</a:t>
            </a:r>
            <a:r>
              <a:rPr lang="en-US" sz="20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: created by the Pope to keep Spain and Portugal from fighting over newly discovered lands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Divides the non-Christian world between the countries (lands to the east were Portugal’s and lands to the west were Spain’s)</a:t>
            </a:r>
            <a:endParaRPr lang="en-US" sz="2000" dirty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335712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809999"/>
            <a:ext cx="3357121" cy="250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91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6200</TotalTime>
  <Words>749</Words>
  <Application>Microsoft Office PowerPoint</Application>
  <PresentationFormat>On-screen Show (4:3)</PresentationFormat>
  <Paragraphs>80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Angles</vt:lpstr>
      <vt:lpstr>European History:  Age of Exploration</vt:lpstr>
      <vt:lpstr>Age of Exploration</vt:lpstr>
      <vt:lpstr>Age of Exploration</vt:lpstr>
      <vt:lpstr>Age of Exploration</vt:lpstr>
      <vt:lpstr>Age of Exploration</vt:lpstr>
      <vt:lpstr>Age of Exploration</vt:lpstr>
      <vt:lpstr>Age of Exploration:  Triangle Trade</vt:lpstr>
      <vt:lpstr>PowerPoint Presentation</vt:lpstr>
      <vt:lpstr>Age of Exploration</vt:lpstr>
      <vt:lpstr>PowerPoint Presentation</vt:lpstr>
      <vt:lpstr>Age of Exploration: Portugal</vt:lpstr>
      <vt:lpstr>PowerPoint Presentation</vt:lpstr>
      <vt:lpstr>Age of Exploration: Spain</vt:lpstr>
      <vt:lpstr>PowerPoint Presentation</vt:lpstr>
      <vt:lpstr>Age of Exploration: Great Britain</vt:lpstr>
      <vt:lpstr>PowerPoint Presentation</vt:lpstr>
      <vt:lpstr>Age of Exploration: France</vt:lpstr>
      <vt:lpstr>PowerPoint Presentation</vt:lpstr>
    </vt:vector>
  </TitlesOfParts>
  <Company>Gainesville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History:  Age of Exploration</dc:title>
  <dc:creator>Windows User</dc:creator>
  <cp:lastModifiedBy>Windows User</cp:lastModifiedBy>
  <cp:revision>16</cp:revision>
  <dcterms:created xsi:type="dcterms:W3CDTF">2014-10-31T15:59:32Z</dcterms:created>
  <dcterms:modified xsi:type="dcterms:W3CDTF">2014-11-04T23:19:37Z</dcterms:modified>
</cp:coreProperties>
</file>